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3" r:id="rId4"/>
  </p:sldMasterIdLst>
  <p:sldIdLst>
    <p:sldId id="268" r:id="rId5"/>
    <p:sldId id="269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66"/>
    <a:srgbClr val="E64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43"/>
    <p:restoredTop sz="94646"/>
  </p:normalViewPr>
  <p:slideViewPr>
    <p:cSldViewPr snapToGrid="0">
      <p:cViewPr varScale="1">
        <p:scale>
          <a:sx n="74" d="100"/>
          <a:sy n="74" d="100"/>
        </p:scale>
        <p:origin x="4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E5F38-E5A9-42E8-BA86-9746F334BF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AE0000-2887-4954-996F-BC653CA77B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D614FB-660D-4688-B051-51DEA5639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F11D94-CF69-402F-8852-91BCDDAAD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FE963-1DA5-40BB-AC37-78B857233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92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E7D64-7092-4982-999D-FAC0E594B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01C52-A9DF-4345-9F28-C29ACCEEB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014DA-D0D4-4232-BD1E-8BD60B936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B346D-22BF-4E41-910B-005E21A26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21CB0-AC35-4FB4-8480-79DA42DE0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533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40D7E-05A9-4F14-B529-E7F126D3E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398C15-B1DF-4681-A7C0-971B7F753C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EDE33-0149-40D6-9A9D-6F9E819D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E7208-8DEE-41F5-8692-20FEEE868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DA28AF-FD31-4595-815B-76A196E9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02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63CE9-697A-4FB6-A0D5-B9E51CF5F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FE74D9-65C3-4B9A-88FE-3D30C6C948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61631B-4DA9-4D64-BAF0-FEDCC38C37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B442B8-C823-4A0B-B3A9-30687ED86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6EB628-6BCA-48D4-8AC2-F247DC056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A847BD-FF2E-454F-9318-62CC9A3A2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281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284EE-BA2E-4C5F-9921-B6C401D85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D8A706-D86F-480B-9DA1-9321EDBE0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4226C1-42F8-4969-B5BB-36301BB7F2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E1598A-5149-4A8B-80DC-DB91CF024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805BE0-70D1-4DBC-AD89-7C6629A4CC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4BC3D2-DD96-4B22-B93A-B0285A8D2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E0E33B-B8FD-49CE-94DE-BE82E66E3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DD15CD-AAA6-4FCB-8905-C96772F4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84559-D253-4F83-985D-FC7900C67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40BA13-DA33-4FD9-8A76-17C8AB0F4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876B33-FF27-4BA5-A823-4DC3D1BB4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5CCB86-F76E-474F-9252-1EF1AAA22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043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16D90A-BBEB-4150-834E-20BBF174D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371590-56C7-42E7-9166-98BE24471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5440CD-3572-450D-8531-306455542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561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D7F68-FA81-4E9F-AB78-14736ED4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F4831-9BAF-4C5C-8A2A-847089E94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145A80-5C73-4C87-BD37-3F8658660E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3F77C-BACA-40F9-9D01-5922656A9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6A3754-567D-4B2E-8E63-8F833BD7E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ABA65D-2801-4B19-BD77-1E12EF061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21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95A26-4DE0-4179-ADEF-3D6BE61B8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6FC653-438A-4620-90B5-D024295CF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E9451-19DD-49F2-9A9A-103700F54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E486A0-8E48-40E8-ADD0-88B03229B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210531-C974-4312-BC7B-D8234B43D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5F724-8220-41A1-BC2E-7546D2FA7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66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86823-2BC4-4A79-901C-CB122FBDC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BED1ED-F441-4559-8116-DA4F7CBF1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B8575-EDA5-4F42-8308-C874FB507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458AE-E8EB-4CCE-944D-4C51391DA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2A62D-5677-4E8B-9B1E-0918178F8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400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5ED116-863F-491C-9312-9CC6567025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1F7960-0751-4892-9195-28ABB3FAA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F45F6-4239-4ADD-A240-466A9F4F6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199DC1-5D46-406D-A99D-3E173067E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E0B8F4-8342-4C81-8592-BDEBB3D2C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845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837E07D-0BE1-914F-E243-995AD407F7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8674" y="400050"/>
            <a:ext cx="2643187" cy="44291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b="0" i="0">
                <a:solidFill>
                  <a:schemeClr val="bg1"/>
                </a:solidFill>
                <a:latin typeface="Massilia Medium" pitchFamily="2" charset="77"/>
              </a:defRPr>
            </a:lvl1pPr>
          </a:lstStyle>
          <a:p>
            <a:pPr lvl="0"/>
            <a:r>
              <a:rPr lang="en-US" dirty="0"/>
              <a:t>Title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F49F2D-4269-4ED7-32CC-8404411FCE3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8673" y="3057524"/>
            <a:ext cx="2643187" cy="44291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b="0" i="0">
                <a:solidFill>
                  <a:schemeClr val="bg1"/>
                </a:solidFill>
                <a:latin typeface="Massilia Medium" pitchFamily="2" charset="77"/>
              </a:defRPr>
            </a:lvl1pPr>
          </a:lstStyle>
          <a:p>
            <a:pPr lvl="0"/>
            <a:r>
              <a:rPr lang="en-US" dirty="0"/>
              <a:t>Title Text</a:t>
            </a: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7F545A94-F213-31D1-6E60-801CE02EFC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8673" y="1157288"/>
            <a:ext cx="10772777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>
                <a:latin typeface="Massilia" pitchFamily="2" charset="77"/>
              </a:defRPr>
            </a:lvl1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877DCD09-C4B9-169A-AE4D-A0BD088F884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8673" y="3781427"/>
            <a:ext cx="10772777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>
                <a:latin typeface="Massilia" pitchFamily="2" charset="77"/>
              </a:defRPr>
            </a:lvl1pPr>
          </a:lstStyle>
          <a:p>
            <a:pPr lvl="0"/>
            <a:r>
              <a:rPr lang="en-US" dirty="0"/>
              <a:t>Body Text</a:t>
            </a:r>
          </a:p>
        </p:txBody>
      </p:sp>
    </p:spTree>
    <p:extLst>
      <p:ext uri="{BB962C8B-B14F-4D97-AF65-F5344CB8AC3E}">
        <p14:creationId xmlns:p14="http://schemas.microsoft.com/office/powerpoint/2010/main" val="798166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6C8D5-A960-46E6-9986-D144BA0AF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F3637E-2162-46F5-9E69-CF92BB2627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C636A7-B1A4-4567-92AC-62EA861971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B5BA5-F7BD-4265-A142-4006D257D077}" type="datetimeFigureOut">
              <a:rPr lang="en-GB" smtClean="0"/>
              <a:t>16/02/2025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FAC1B4-EDCB-41A8-9D22-D7E2F7F483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CD8FC5-BB18-441B-8AC9-404C18ABE0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1989A-2271-456E-9DB1-DB09FD477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11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39383702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A9CDA1-7E29-4ACC-91E9-96CAB292FA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39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ational Careers Week 2025 ...">
            <a:extLst>
              <a:ext uri="{FF2B5EF4-FFF2-40B4-BE49-F238E27FC236}">
                <a16:creationId xmlns:a16="http://schemas.microsoft.com/office/drawing/2014/main" id="{A1FC37F9-9976-4635-B9D1-9E3635242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7524750" cy="421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ationalCareersWeek #NCW2025 ...">
            <a:extLst>
              <a:ext uri="{FF2B5EF4-FFF2-40B4-BE49-F238E27FC236}">
                <a16:creationId xmlns:a16="http://schemas.microsoft.com/office/drawing/2014/main" id="{CD06452C-B5FD-435B-B5E2-C958ACDFB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8718"/>
            <a:ext cx="4667250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06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3052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6328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hlinkClick r:id="rId3"/>
            <a:extLst>
              <a:ext uri="{FF2B5EF4-FFF2-40B4-BE49-F238E27FC236}">
                <a16:creationId xmlns:a16="http://schemas.microsoft.com/office/drawing/2014/main" id="{2BA0F6D8-7053-A816-0F3E-5FC9463DFF9B}"/>
              </a:ext>
            </a:extLst>
          </p:cNvPr>
          <p:cNvSpPr txBox="1"/>
          <p:nvPr/>
        </p:nvSpPr>
        <p:spPr>
          <a:xfrm>
            <a:off x="4544224" y="3444498"/>
            <a:ext cx="312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Proxima Nova" panose="02000506030000020004" pitchFamily="2" charset="0"/>
              </a:rPr>
              <a:t>Click here for video</a:t>
            </a:r>
          </a:p>
        </p:txBody>
      </p:sp>
    </p:spTree>
    <p:extLst>
      <p:ext uri="{BB962C8B-B14F-4D97-AF65-F5344CB8AC3E}">
        <p14:creationId xmlns:p14="http://schemas.microsoft.com/office/powerpoint/2010/main" val="2329127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065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0762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7401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4141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961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997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053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C69302662CE84C86F12ECC41588AF8" ma:contentTypeVersion="16" ma:contentTypeDescription="Create a new document." ma:contentTypeScope="" ma:versionID="93005db981f5ab85c0ab5e55fd4c3bbb">
  <xsd:schema xmlns:xsd="http://www.w3.org/2001/XMLSchema" xmlns:xs="http://www.w3.org/2001/XMLSchema" xmlns:p="http://schemas.microsoft.com/office/2006/metadata/properties" xmlns:ns2="b252451f-fd59-4045-aeb6-1ca101af56d4" xmlns:ns3="a002c788-077b-4f6b-9451-ba7f0fa65def" targetNamespace="http://schemas.microsoft.com/office/2006/metadata/properties" ma:root="true" ma:fieldsID="78e549280660256eeeebc89ad768f204" ns2:_="" ns3:_="">
    <xsd:import namespace="b252451f-fd59-4045-aeb6-1ca101af56d4"/>
    <xsd:import namespace="a002c788-077b-4f6b-9451-ba7f0fa65d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52451f-fd59-4045-aeb6-1ca101af56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bc9d5bde-1af6-4f6d-98fc-69a428dc8e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02c788-077b-4f6b-9451-ba7f0fa65de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82738fd-182e-4cbe-8aca-e354e0710c4a}" ma:internalName="TaxCatchAll" ma:showField="CatchAllData" ma:web="a002c788-077b-4f6b-9451-ba7f0fa65d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002c788-077b-4f6b-9451-ba7f0fa65def" xsi:nil="true"/>
    <lcf76f155ced4ddcb4097134ff3c332f xmlns="b252451f-fd59-4045-aeb6-1ca101af56d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1B0DE72-026B-4762-B7C7-2F69A9A0FA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52451f-fd59-4045-aeb6-1ca101af56d4"/>
    <ds:schemaRef ds:uri="a002c788-077b-4f6b-9451-ba7f0fa65d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CB31E7-9EB5-4B7B-9D7F-111494C48E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9C98CA-6FF6-4E78-868A-8C4569AEAFD4}">
  <ds:schemaRefs>
    <ds:schemaRef ds:uri="http://purl.org/dc/elements/1.1/"/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a002c788-077b-4f6b-9451-ba7f0fa65def"/>
    <ds:schemaRef ds:uri="b252451f-fd59-4045-aeb6-1ca101af56d4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13887</TotalTime>
  <Words>4</Words>
  <Application>Microsoft Office PowerPoint</Application>
  <PresentationFormat>Widescreen</PresentationFormat>
  <Paragraphs>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Massilia</vt:lpstr>
      <vt:lpstr>Massilia Medium</vt:lpstr>
      <vt:lpstr>Proxima Nova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Elise Bennison</dc:creator>
  <cp:lastModifiedBy>Mrs L Stansbridge Shaile</cp:lastModifiedBy>
  <cp:revision>6</cp:revision>
  <dcterms:created xsi:type="dcterms:W3CDTF">2022-12-16T12:02:51Z</dcterms:created>
  <dcterms:modified xsi:type="dcterms:W3CDTF">2025-02-24T11:09:27Z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0x010100ACC69302662CE84C86F12ECC41588AF8</vt:lpwstr>
  </property>
</Properties>
</file>