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entury Gothic" panose="020B0502020202020204" pitchFamily="34" charset="0"/>
      <p:regular r:id="rId9"/>
      <p:bold r:id="rId10"/>
      <p:italic r:id="rId11"/>
      <p:boldItalic r:id="rId12"/>
    </p:embeddedFont>
    <p:embeddedFont>
      <p:font typeface="Gill Sans" panose="020B0604020202020204" charset="0"/>
      <p:regular r:id="rId13"/>
      <p:bold r:id="rId14"/>
    </p:embeddedFont>
    <p:embeddedFont>
      <p:font typeface="Trebuchet MS" panose="020B060302020202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gCWJlp/5x4Jtz33j/8ewWeCpgN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3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schemas.openxmlformats.org/officeDocument/2006/relationships/tableStyles" Target="tableStyles.xml"/><Relationship Id="rId10" Type="http://schemas.openxmlformats.org/officeDocument/2006/relationships/font" Target="fonts/font6.fntdata"/><Relationship Id="rId19" Type="http://customschemas.google.com/relationships/presentationmetadata" Target="meta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f00d31b18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" name="Google Shape;39;gf00d31b18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>
  <p:cSld name="1_Title and Conten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oogle Shape;12;p4"/>
          <p:cNvGrpSpPr/>
          <p:nvPr/>
        </p:nvGrpSpPr>
        <p:grpSpPr>
          <a:xfrm rot="10800000" flipH="1">
            <a:off x="0" y="5751694"/>
            <a:ext cx="12192000" cy="1106306"/>
            <a:chOff x="0" y="0"/>
            <a:chExt cx="7543800" cy="1778635"/>
          </a:xfrm>
        </p:grpSpPr>
        <p:sp>
          <p:nvSpPr>
            <p:cNvPr id="13" name="Google Shape;13;p4"/>
            <p:cNvSpPr/>
            <p:nvPr/>
          </p:nvSpPr>
          <p:spPr>
            <a:xfrm>
              <a:off x="0" y="238125"/>
              <a:ext cx="7543800" cy="1540510"/>
            </a:xfrm>
            <a:custGeom>
              <a:avLst/>
              <a:gdLst/>
              <a:ahLst/>
              <a:cxnLst/>
              <a:rect l="l" t="t" r="r" b="b"/>
              <a:pathLst>
                <a:path w="21600" h="18916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 w="12700" cap="flat" cmpd="sng">
              <a:solidFill>
                <a:srgbClr val="A2D66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4"/>
            <p:cNvSpPr/>
            <p:nvPr/>
          </p:nvSpPr>
          <p:spPr>
            <a:xfrm>
              <a:off x="0" y="0"/>
              <a:ext cx="7543800" cy="1695450"/>
            </a:xfrm>
            <a:custGeom>
              <a:avLst/>
              <a:gdLst/>
              <a:ahLst/>
              <a:cxnLst/>
              <a:rect l="l" t="t" r="r" b="b"/>
              <a:pathLst>
                <a:path w="21600" h="20815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 w="12700" cap="flat" cmpd="sng">
              <a:solidFill>
                <a:srgbClr val="00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" name="Google Shape;15;p4"/>
          <p:cNvSpPr txBox="1"/>
          <p:nvPr/>
        </p:nvSpPr>
        <p:spPr>
          <a:xfrm>
            <a:off x="1495425" y="581025"/>
            <a:ext cx="3124200" cy="41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Headmaster: Mr S. Maher BA (Hons.) PGCE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4"/>
          <p:cNvSpPr txBox="1"/>
          <p:nvPr/>
        </p:nvSpPr>
        <p:spPr>
          <a:xfrm>
            <a:off x="1485900" y="885825"/>
            <a:ext cx="3124200" cy="42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020 8330 5947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www.richardchalloner.com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610850" y="5584282"/>
            <a:ext cx="1247775" cy="115697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558800" y="581025"/>
            <a:ext cx="10655300" cy="438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/>
          <p:nvPr/>
        </p:nvSpPr>
        <p:spPr>
          <a:xfrm>
            <a:off x="1485900" y="250350"/>
            <a:ext cx="35830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none" strike="noStrike" cap="none">
                <a:solidFill>
                  <a:srgbClr val="3A3363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Supporting your future success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" name="Google Shape;20;p4"/>
          <p:cNvPicPr preferRelativeResize="0"/>
          <p:nvPr/>
        </p:nvPicPr>
        <p:blipFill rotWithShape="1">
          <a:blip r:embed="rId3">
            <a:alphaModFix/>
          </a:blip>
          <a:srcRect r="16752" b="30436"/>
          <a:stretch/>
        </p:blipFill>
        <p:spPr>
          <a:xfrm>
            <a:off x="1201057" y="73896"/>
            <a:ext cx="294368" cy="424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25244" y="111217"/>
            <a:ext cx="2331319" cy="9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6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2"/>
          <p:cNvSpPr txBox="1"/>
          <p:nvPr/>
        </p:nvSpPr>
        <p:spPr>
          <a:xfrm>
            <a:off x="-1206500" y="5582570"/>
            <a:ext cx="12191999" cy="718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" name="Google Shape;25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73050" y="5291417"/>
            <a:ext cx="1403350" cy="130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p2"/>
          <p:cNvSpPr txBox="1">
            <a:spLocks noGrp="1"/>
          </p:cNvSpPr>
          <p:nvPr>
            <p:ph type="title"/>
          </p:nvPr>
        </p:nvSpPr>
        <p:spPr>
          <a:xfrm>
            <a:off x="927100" y="90445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oogle Shape;28;p3"/>
          <p:cNvGrpSpPr/>
          <p:nvPr/>
        </p:nvGrpSpPr>
        <p:grpSpPr>
          <a:xfrm rot="10800000" flipH="1">
            <a:off x="0" y="5751694"/>
            <a:ext cx="12192000" cy="1106306"/>
            <a:chOff x="0" y="0"/>
            <a:chExt cx="7543800" cy="1778635"/>
          </a:xfrm>
        </p:grpSpPr>
        <p:sp>
          <p:nvSpPr>
            <p:cNvPr id="29" name="Google Shape;29;p3"/>
            <p:cNvSpPr/>
            <p:nvPr/>
          </p:nvSpPr>
          <p:spPr>
            <a:xfrm>
              <a:off x="0" y="238125"/>
              <a:ext cx="7543800" cy="1540510"/>
            </a:xfrm>
            <a:custGeom>
              <a:avLst/>
              <a:gdLst/>
              <a:ahLst/>
              <a:cxnLst/>
              <a:rect l="l" t="t" r="r" b="b"/>
              <a:pathLst>
                <a:path w="21600" h="18916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 w="12700" cap="flat" cmpd="sng">
              <a:solidFill>
                <a:srgbClr val="A2D66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0" y="0"/>
              <a:ext cx="7543800" cy="1695450"/>
            </a:xfrm>
            <a:custGeom>
              <a:avLst/>
              <a:gdLst/>
              <a:ahLst/>
              <a:cxnLst/>
              <a:rect l="l" t="t" r="r" b="b"/>
              <a:pathLst>
                <a:path w="21600" h="20815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 w="12700" cap="flat" cmpd="sng">
              <a:solidFill>
                <a:srgbClr val="00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1" name="Google Shape;31;p3"/>
          <p:cNvSpPr txBox="1"/>
          <p:nvPr/>
        </p:nvSpPr>
        <p:spPr>
          <a:xfrm>
            <a:off x="280987" y="5897701"/>
            <a:ext cx="5534025" cy="4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3"/>
          <p:cNvSpPr txBox="1"/>
          <p:nvPr/>
        </p:nvSpPr>
        <p:spPr>
          <a:xfrm>
            <a:off x="1495425" y="581025"/>
            <a:ext cx="3124200" cy="41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Headmaster: Mr S. Maher BA (Hons.) PGCE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3"/>
          <p:cNvSpPr txBox="1"/>
          <p:nvPr/>
        </p:nvSpPr>
        <p:spPr>
          <a:xfrm>
            <a:off x="1485900" y="885825"/>
            <a:ext cx="3124200" cy="42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020 8330 5947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www.richardchalloner.com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" name="Google Shape;34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610850" y="5584282"/>
            <a:ext cx="1247775" cy="115697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3"/>
          <p:cNvSpPr txBox="1"/>
          <p:nvPr/>
        </p:nvSpPr>
        <p:spPr>
          <a:xfrm>
            <a:off x="290512" y="6345837"/>
            <a:ext cx="5534025" cy="3742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“Doing ordinary things extraordinarily well”</a:t>
            </a:r>
            <a:endParaRPr sz="9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"/>
          </p:nvPr>
        </p:nvSpPr>
        <p:spPr>
          <a:xfrm>
            <a:off x="635000" y="698500"/>
            <a:ext cx="10439400" cy="42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qdos-career-hub.com/qdos-careers-app" TargetMode="External"/><Relationship Id="rId4" Type="http://schemas.openxmlformats.org/officeDocument/2006/relationships/hyperlink" Target="https://wouldyouratherb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A21FCF-179F-4E9E-BB56-5CA35D8A73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973" y="1203955"/>
            <a:ext cx="10162053" cy="445008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5"/>
          <p:cNvSpPr txBox="1">
            <a:spLocks noGrp="1"/>
          </p:cNvSpPr>
          <p:nvPr>
            <p:ph type="body" idx="1"/>
          </p:nvPr>
        </p:nvSpPr>
        <p:spPr>
          <a:xfrm>
            <a:off x="558800" y="581025"/>
            <a:ext cx="10655300" cy="438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sz="4800"/>
              <a:t>Year 10 </a:t>
            </a:r>
            <a:endParaRPr/>
          </a:p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sz="4800"/>
              <a:t> </a:t>
            </a:r>
            <a:endParaRPr/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endParaRPr/>
          </a:p>
        </p:txBody>
      </p:sp>
      <p:sp>
        <p:nvSpPr>
          <p:cNvPr id="48" name="Google Shape;48;p5"/>
          <p:cNvSpPr/>
          <p:nvPr/>
        </p:nvSpPr>
        <p:spPr>
          <a:xfrm>
            <a:off x="3837709" y="780885"/>
            <a:ext cx="6096000" cy="553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During the week complete the following activities and add your findings to </a:t>
            </a:r>
            <a:r>
              <a:rPr lang="en-US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US" b="1" dirty="0" err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showbie</a:t>
            </a:r>
            <a:r>
              <a:rPr lang="en-US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group National careers Week 2025.</a:t>
            </a:r>
            <a:endParaRPr/>
          </a:p>
        </p:txBody>
      </p:sp>
      <p:sp>
        <p:nvSpPr>
          <p:cNvPr id="49" name="Google Shape;49;p5"/>
          <p:cNvSpPr/>
          <p:nvPr/>
        </p:nvSpPr>
        <p:spPr>
          <a:xfrm>
            <a:off x="225046" y="1534102"/>
            <a:ext cx="8180911" cy="4360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Pick your </a:t>
            </a:r>
            <a:r>
              <a:rPr lang="en-US" sz="14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favourite</a:t>
            </a: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careers quotes</a:t>
            </a:r>
            <a:r>
              <a:rPr lang="en-US" sz="1400" b="1" i="0" u="none" strike="noStrike" cap="none" dirty="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, either from those sent to you or one of your own</a:t>
            </a:r>
            <a:endParaRPr dirty="0"/>
          </a:p>
          <a:p>
            <a:pPr marL="285750" marR="0" lvl="0" indent="-1968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 want to be…… frame </a:t>
            </a:r>
            <a:endParaRPr dirty="0"/>
          </a:p>
          <a:p>
            <a:pPr marL="285750" marR="0" lvl="0" indent="-1968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Home school conversations </a:t>
            </a:r>
            <a:endParaRPr dirty="0"/>
          </a:p>
          <a:p>
            <a:pPr marL="285750" marR="0" lvl="0" indent="-1968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Hope assembly PowerPoint</a:t>
            </a:r>
            <a:endParaRPr dirty="0"/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b="1" dirty="0"/>
              <a:t>https://www.bbc.co.uk/bitesize/careers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" name="Google Shape;50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04959" y="2423268"/>
            <a:ext cx="2857500" cy="16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5"/>
          <p:cNvSpPr txBox="1"/>
          <p:nvPr/>
        </p:nvSpPr>
        <p:spPr>
          <a:xfrm>
            <a:off x="5091357" y="4303980"/>
            <a:ext cx="5507400" cy="13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Have a look at the following careers apps-</a:t>
            </a:r>
            <a:endParaRPr/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Char char="•"/>
            </a:pP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Char char="•"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https://www.thewayup.co.uk/the-way-up-game/</a:t>
            </a:r>
            <a:endParaRPr sz="1600" b="1"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https://wouldyouratherbe.com/ </a:t>
            </a:r>
            <a:endParaRPr sz="16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Qdos – </a:t>
            </a:r>
            <a:r>
              <a:rPr lang="en-US" sz="16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https://qdos-career-hub.com/qdos-careers-app</a:t>
            </a:r>
            <a:endParaRPr sz="16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5"/>
          <p:cNvSpPr txBox="1"/>
          <p:nvPr/>
        </p:nvSpPr>
        <p:spPr>
          <a:xfrm>
            <a:off x="401782" y="6109714"/>
            <a:ext cx="199505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Activities</a:t>
            </a: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101</Words>
  <Application>Microsoft Office PowerPoint</Application>
  <PresentationFormat>Widescreen</PresentationFormat>
  <Paragraphs>23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Trebuchet MS</vt:lpstr>
      <vt:lpstr>Gill Sans</vt:lpstr>
      <vt:lpstr>Century Gothic</vt:lpstr>
      <vt:lpstr>Calibri</vt:lpstr>
      <vt:lpstr>Arial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Brook, T</dc:creator>
  <cp:lastModifiedBy>Mrs L Stansbridge Shaile</cp:lastModifiedBy>
  <cp:revision>3</cp:revision>
  <dcterms:created xsi:type="dcterms:W3CDTF">2015-08-24T18:21:55Z</dcterms:created>
  <dcterms:modified xsi:type="dcterms:W3CDTF">2025-02-25T12:46:58Z</dcterms:modified>
</cp:coreProperties>
</file>