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Century Gothic" panose="020B0502020202020204" pitchFamily="34" charset="0"/>
      <p:regular r:id="rId11"/>
      <p:bold r:id="rId12"/>
      <p:italic r:id="rId13"/>
      <p:boldItalic r:id="rId14"/>
    </p:embeddedFont>
    <p:embeddedFont>
      <p:font typeface="Gill Sans" panose="020B0604020202020204" charset="0"/>
      <p:regular r:id="rId15"/>
      <p:bold r:id="rId16"/>
    </p:embeddedFont>
    <p:embeddedFont>
      <p:font typeface="Trebuchet MS" panose="020B0603020202020204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1" roundtripDataSignature="AMtx7mjCe7ec/uAWojXtPxj1VLSDkf16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35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customschemas.google.com/relationships/presentationmetadata" Target="meta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9.fntdata"/><Relationship Id="rId23" Type="http://schemas.openxmlformats.org/officeDocument/2006/relationships/viewProps" Target="viewProps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gf00d31b18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9" name="Google Shape;39;gf00d31b18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oogle Shape;12;p4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13" name="Google Shape;13;p4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" name="Google Shape;14;p4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5" name="Google Shape;15;p4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4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" name="Google Shape;17;p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/>
          <p:nvPr/>
        </p:nvSpPr>
        <p:spPr>
          <a:xfrm>
            <a:off x="1485900" y="250350"/>
            <a:ext cx="35830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3A3363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Supporting your future success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" name="Google Shape;20;p4"/>
          <p:cNvPicPr preferRelativeResize="0"/>
          <p:nvPr/>
        </p:nvPicPr>
        <p:blipFill rotWithShape="1">
          <a:blip r:embed="rId3">
            <a:alphaModFix/>
          </a:blip>
          <a:srcRect r="16752" b="30436"/>
          <a:stretch/>
        </p:blipFill>
        <p:spPr>
          <a:xfrm>
            <a:off x="1201057" y="73896"/>
            <a:ext cx="294368" cy="424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625244" y="111217"/>
            <a:ext cx="2331319" cy="9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6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4;p2"/>
          <p:cNvSpPr txBox="1"/>
          <p:nvPr/>
        </p:nvSpPr>
        <p:spPr>
          <a:xfrm>
            <a:off x="-1206500" y="5582570"/>
            <a:ext cx="12191999" cy="7189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5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73050" y="5291417"/>
            <a:ext cx="1403350" cy="1301223"/>
          </a:xfrm>
          <a:prstGeom prst="rect">
            <a:avLst/>
          </a:prstGeom>
          <a:noFill/>
          <a:ln>
            <a:noFill/>
          </a:ln>
        </p:spPr>
      </p:pic>
      <p:sp>
        <p:nvSpPr>
          <p:cNvPr id="26" name="Google Shape;26;p2"/>
          <p:cNvSpPr txBox="1">
            <a:spLocks noGrp="1"/>
          </p:cNvSpPr>
          <p:nvPr>
            <p:ph type="title"/>
          </p:nvPr>
        </p:nvSpPr>
        <p:spPr>
          <a:xfrm>
            <a:off x="927100" y="904453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oogle Shape;28;p3"/>
          <p:cNvGrpSpPr/>
          <p:nvPr/>
        </p:nvGrpSpPr>
        <p:grpSpPr>
          <a:xfrm rot="10800000" flipH="1">
            <a:off x="0" y="5751694"/>
            <a:ext cx="12192000" cy="1106306"/>
            <a:chOff x="0" y="0"/>
            <a:chExt cx="7543800" cy="1778635"/>
          </a:xfrm>
        </p:grpSpPr>
        <p:sp>
          <p:nvSpPr>
            <p:cNvPr id="29" name="Google Shape;29;p3"/>
            <p:cNvSpPr/>
            <p:nvPr/>
          </p:nvSpPr>
          <p:spPr>
            <a:xfrm>
              <a:off x="0" y="238125"/>
              <a:ext cx="7543800" cy="1540510"/>
            </a:xfrm>
            <a:custGeom>
              <a:avLst/>
              <a:gdLst/>
              <a:ahLst/>
              <a:cxnLst/>
              <a:rect l="l" t="t" r="r" b="b"/>
              <a:pathLst>
                <a:path w="21600" h="18916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1934"/>
                    <a:pt x="0" y="1818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A2D668"/>
            </a:solidFill>
            <a:ln w="12700" cap="flat" cmpd="sng">
              <a:solidFill>
                <a:srgbClr val="A2D668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0" name="Google Shape;30;p3"/>
            <p:cNvSpPr/>
            <p:nvPr/>
          </p:nvSpPr>
          <p:spPr>
            <a:xfrm>
              <a:off x="0" y="0"/>
              <a:ext cx="7543800" cy="1695450"/>
            </a:xfrm>
            <a:custGeom>
              <a:avLst/>
              <a:gdLst/>
              <a:ahLst/>
              <a:cxnLst/>
              <a:rect l="l" t="t" r="r" b="b"/>
              <a:pathLst>
                <a:path w="21600" h="20815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0069"/>
                  </a:lnTo>
                  <a:cubicBezTo>
                    <a:pt x="10800" y="10069"/>
                    <a:pt x="10800" y="23922"/>
                    <a:pt x="0" y="2017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000"/>
            </a:solidFill>
            <a:ln w="12700" cap="flat" cmpd="sng">
              <a:solidFill>
                <a:srgbClr val="0066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7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buFont typeface="Arial"/>
                <a:buNone/>
              </a:pPr>
              <a:r>
                <a:rPr lang="en-US" sz="1100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 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31" name="Google Shape;31;p3"/>
          <p:cNvSpPr txBox="1"/>
          <p:nvPr/>
        </p:nvSpPr>
        <p:spPr>
          <a:xfrm>
            <a:off x="280987" y="5897701"/>
            <a:ext cx="5534025" cy="46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1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Richard Challoner School</a:t>
            </a:r>
            <a:endParaRPr sz="105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 txBox="1"/>
          <p:nvPr/>
        </p:nvSpPr>
        <p:spPr>
          <a:xfrm>
            <a:off x="1495425" y="581025"/>
            <a:ext cx="3124200" cy="41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Arial"/>
              <a:buNone/>
            </a:pPr>
            <a:r>
              <a:rPr lang="en-US" sz="1350" b="0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Headmaster: Mr S. Maher BA (Hons.) PGCE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3"/>
          <p:cNvSpPr txBox="1"/>
          <p:nvPr/>
        </p:nvSpPr>
        <p:spPr>
          <a:xfrm>
            <a:off x="1485900" y="885825"/>
            <a:ext cx="3124200" cy="424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020 8330 5947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www.richardchalloner.com </a:t>
            </a:r>
            <a:endParaRPr sz="11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" name="Google Shape;34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0610850" y="5584282"/>
            <a:ext cx="1247775" cy="1156970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3"/>
          <p:cNvSpPr txBox="1"/>
          <p:nvPr/>
        </p:nvSpPr>
        <p:spPr>
          <a:xfrm>
            <a:off x="290512" y="6345837"/>
            <a:ext cx="5534025" cy="374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1" i="1" u="none" strike="noStrike" cap="none">
                <a:solidFill>
                  <a:srgbClr val="FFFFFF"/>
                </a:solidFill>
                <a:latin typeface="Gill Sans"/>
                <a:ea typeface="Gill Sans"/>
                <a:cs typeface="Gill Sans"/>
                <a:sym typeface="Gill Sans"/>
              </a:rPr>
              <a:t>“Doing ordinary things extraordinarily well”</a:t>
            </a:r>
            <a:endParaRPr sz="900" b="0" i="1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3"/>
          <p:cNvSpPr txBox="1">
            <a:spLocks noGrp="1"/>
          </p:cNvSpPr>
          <p:nvPr>
            <p:ph type="body" idx="1"/>
          </p:nvPr>
        </p:nvSpPr>
        <p:spPr>
          <a:xfrm>
            <a:off x="635000" y="698500"/>
            <a:ext cx="10439400" cy="42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ouldyouratherbe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hyperlink" Target="https://qdos-career-hub.com/qdos-careers-app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210BE94-89A2-41B1-AF15-33E1DB0C0E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973" y="1203955"/>
            <a:ext cx="10162053" cy="445008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5"/>
          <p:cNvSpPr txBox="1">
            <a:spLocks noGrp="1"/>
          </p:cNvSpPr>
          <p:nvPr>
            <p:ph type="body" idx="1"/>
          </p:nvPr>
        </p:nvSpPr>
        <p:spPr>
          <a:xfrm>
            <a:off x="558800" y="581025"/>
            <a:ext cx="10655300" cy="4384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Xavier Centre </a:t>
            </a:r>
            <a:endParaRPr/>
          </a:p>
          <a:p>
            <a:pPr marL="11430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US" sz="4800"/>
              <a:t> </a:t>
            </a:r>
            <a:endParaRPr/>
          </a:p>
          <a:p>
            <a:pPr marL="4572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endParaRPr/>
          </a:p>
        </p:txBody>
      </p:sp>
      <p:sp>
        <p:nvSpPr>
          <p:cNvPr id="48" name="Google Shape;48;p5"/>
          <p:cNvSpPr/>
          <p:nvPr/>
        </p:nvSpPr>
        <p:spPr>
          <a:xfrm>
            <a:off x="4315501" y="1096810"/>
            <a:ext cx="6096000" cy="5533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During the week complete the following activities</a:t>
            </a:r>
            <a:endParaRPr/>
          </a:p>
        </p:txBody>
      </p:sp>
      <p:sp>
        <p:nvSpPr>
          <p:cNvPr id="49" name="Google Shape;49;p5"/>
          <p:cNvSpPr/>
          <p:nvPr/>
        </p:nvSpPr>
        <p:spPr>
          <a:xfrm>
            <a:off x="225045" y="1784728"/>
            <a:ext cx="8180911" cy="37487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Pick your favourite careers quotes</a:t>
            </a:r>
            <a:r>
              <a:rPr lang="en-US" sz="1400" b="1" i="0" u="none" strike="noStrike" cap="none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</a:rPr>
              <a:t>, either from those sent to you or one of your own</a:t>
            </a:r>
            <a:endParaRPr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 want to be…… frame </a:t>
            </a:r>
            <a:endParaRPr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Complete the careers family tree </a:t>
            </a:r>
            <a:endParaRPr/>
          </a:p>
          <a:p>
            <a:pPr marL="285750" marR="0" lvl="0" indent="-1968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Think about jobs that come under different sectors- this can be as a class or individually </a:t>
            </a:r>
            <a:endParaRPr/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96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5"/>
          <p:cNvSpPr txBox="1"/>
          <p:nvPr/>
        </p:nvSpPr>
        <p:spPr>
          <a:xfrm>
            <a:off x="5662757" y="4627403"/>
            <a:ext cx="54864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Have a look at the following careers apps-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lvl="0" indent="-31750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Char char="•"/>
            </a:pPr>
            <a:r>
              <a:rPr lang="en-US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https://www.thewayup.co.uk/the-way-up-game/</a:t>
            </a:r>
            <a:endParaRPr b="1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sng" strike="noStrike" cap="none">
                <a:solidFill>
                  <a:srgbClr val="000000"/>
                </a:solidFill>
                <a:latin typeface="Trebuchet MS"/>
                <a:ea typeface="Trebuchet MS"/>
                <a:cs typeface="Trebuchet MS"/>
                <a:sym typeface="Trebuchet M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https://wouldyouratherbe.com/ </a:t>
            </a:r>
            <a:endParaRPr sz="1400" b="1" i="0" u="none" strike="noStrike" cap="none">
              <a:solidFill>
                <a:srgbClr val="00000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•"/>
            </a:pPr>
            <a:r>
              <a:rPr lang="en-US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Qdos – </a:t>
            </a:r>
            <a:r>
              <a:rPr lang="en-US" sz="1400" b="1" i="0" u="sng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https://qdos-career-hub.com/qdos-careers-app</a:t>
            </a:r>
            <a:endParaRPr sz="14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1" name="Google Shape;51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46077" y="1573349"/>
            <a:ext cx="3436483" cy="2486243"/>
          </a:xfrm>
          <a:prstGeom prst="rect">
            <a:avLst/>
          </a:prstGeom>
          <a:noFill/>
          <a:ln>
            <a:noFill/>
          </a:ln>
        </p:spPr>
      </p:pic>
      <p:sp>
        <p:nvSpPr>
          <p:cNvPr id="52" name="Google Shape;52;p5"/>
          <p:cNvSpPr txBox="1"/>
          <p:nvPr/>
        </p:nvSpPr>
        <p:spPr>
          <a:xfrm>
            <a:off x="558800" y="6096000"/>
            <a:ext cx="2156691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Activities</a:t>
            </a: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oogle Shape;57;p6" descr="Pin by Brent Pack on Family Tree project | Family tree artwork, Family tree  project, Artwork"/>
          <p:cNvPicPr preferRelativeResize="0"/>
          <p:nvPr/>
        </p:nvPicPr>
        <p:blipFill rotWithShape="1">
          <a:blip r:embed="rId3">
            <a:alphaModFix/>
          </a:blip>
          <a:srcRect b="7799"/>
          <a:stretch/>
        </p:blipFill>
        <p:spPr>
          <a:xfrm>
            <a:off x="3604169" y="1415066"/>
            <a:ext cx="4054630" cy="3738351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6"/>
          <p:cNvSpPr/>
          <p:nvPr/>
        </p:nvSpPr>
        <p:spPr>
          <a:xfrm>
            <a:off x="8141405" y="3570359"/>
            <a:ext cx="2265424" cy="226977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621153" y="1415066"/>
            <a:ext cx="2320301" cy="23623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7658799" y="1095396"/>
            <a:ext cx="2190495" cy="2272145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254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/>
          <p:nvPr/>
        </p:nvSpPr>
        <p:spPr>
          <a:xfrm>
            <a:off x="207818" y="4552844"/>
            <a:ext cx="3823854" cy="7386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Task: Think of 3 family members,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what do they do as a job? Add 3 facts about their about their job</a:t>
            </a:r>
            <a:endParaRPr sz="1400" b="0" i="0" u="none" strike="noStrike" cap="none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6"/>
          <p:cNvSpPr/>
          <p:nvPr/>
        </p:nvSpPr>
        <p:spPr>
          <a:xfrm>
            <a:off x="498832" y="6066888"/>
            <a:ext cx="310533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Careers family tree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7"/>
          <p:cNvSpPr>
            <a:spLocks noGrp="1"/>
          </p:cNvSpPr>
          <p:nvPr>
            <p:ph type="body" idx="1"/>
          </p:nvPr>
        </p:nvSpPr>
        <p:spPr>
          <a:xfrm>
            <a:off x="683489" y="1013213"/>
            <a:ext cx="2461492" cy="1201425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7030A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rmAutofit fontScale="92500"/>
          </a:bodyPr>
          <a:lstStyle/>
          <a:p>
            <a:pPr marL="457200" lvl="0" indent="-34290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</a:pPr>
            <a:r>
              <a:rPr lang="en-US" sz="1665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social care</a:t>
            </a:r>
            <a:endParaRPr/>
          </a:p>
        </p:txBody>
      </p:sp>
      <p:sp>
        <p:nvSpPr>
          <p:cNvPr id="68" name="Google Shape;68;p7"/>
          <p:cNvSpPr/>
          <p:nvPr/>
        </p:nvSpPr>
        <p:spPr>
          <a:xfrm>
            <a:off x="4291742" y="729504"/>
            <a:ext cx="2364378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Education, Training  and childcare</a:t>
            </a:r>
            <a:endParaRPr/>
          </a:p>
        </p:txBody>
      </p:sp>
      <p:sp>
        <p:nvSpPr>
          <p:cNvPr id="69" name="Google Shape;69;p7"/>
          <p:cNvSpPr/>
          <p:nvPr/>
        </p:nvSpPr>
        <p:spPr>
          <a:xfrm>
            <a:off x="7248698" y="581026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Public Services </a:t>
            </a:r>
            <a:endParaRPr/>
          </a:p>
        </p:txBody>
      </p:sp>
      <p:sp>
        <p:nvSpPr>
          <p:cNvPr id="70" name="Google Shape;70;p7"/>
          <p:cNvSpPr/>
          <p:nvPr/>
        </p:nvSpPr>
        <p:spPr>
          <a:xfrm>
            <a:off x="870857" y="2828107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Retail and customer service  </a:t>
            </a:r>
            <a:endParaRPr/>
          </a:p>
        </p:txBody>
      </p:sp>
      <p:sp>
        <p:nvSpPr>
          <p:cNvPr id="71" name="Google Shape;71;p7"/>
          <p:cNvSpPr/>
          <p:nvPr/>
        </p:nvSpPr>
        <p:spPr>
          <a:xfrm>
            <a:off x="2219498" y="4243414"/>
            <a:ext cx="2316480" cy="1228834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Art, photography and design </a:t>
            </a: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9505405" y="1957413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Performing arts </a:t>
            </a: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5473931" y="4376454"/>
            <a:ext cx="2233749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00B0F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Hairdressing and Barbering </a:t>
            </a:r>
            <a:endParaRPr/>
          </a:p>
        </p:txBody>
      </p:sp>
      <p:sp>
        <p:nvSpPr>
          <p:cNvPr id="74" name="Google Shape;74;p7"/>
          <p:cNvSpPr/>
          <p:nvPr/>
        </p:nvSpPr>
        <p:spPr>
          <a:xfrm>
            <a:off x="8332915" y="4625835"/>
            <a:ext cx="2394858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FF33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Environment, Animals and plants </a:t>
            </a:r>
            <a:endParaRPr/>
          </a:p>
        </p:txBody>
      </p:sp>
      <p:sp>
        <p:nvSpPr>
          <p:cNvPr id="75" name="Google Shape;75;p7"/>
          <p:cNvSpPr/>
          <p:nvPr/>
        </p:nvSpPr>
        <p:spPr>
          <a:xfrm>
            <a:off x="7231281" y="2699188"/>
            <a:ext cx="2168434" cy="1227909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lt1"/>
          </a:solidFill>
          <a:ln w="76200" cap="flat" cmpd="sng">
            <a:solidFill>
              <a:srgbClr val="CC99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Travel and Tourism </a:t>
            </a:r>
            <a:endParaRPr/>
          </a:p>
        </p:txBody>
      </p:sp>
      <p:sp>
        <p:nvSpPr>
          <p:cNvPr id="76" name="Google Shape;76;p7"/>
          <p:cNvSpPr/>
          <p:nvPr/>
        </p:nvSpPr>
        <p:spPr>
          <a:xfrm>
            <a:off x="3716542" y="2886068"/>
            <a:ext cx="3119765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What jobs can you think of that come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under these headings?</a:t>
            </a:r>
            <a:endParaRPr/>
          </a:p>
        </p:txBody>
      </p:sp>
      <p:sp>
        <p:nvSpPr>
          <p:cNvPr id="77" name="Google Shape;77;p7"/>
          <p:cNvSpPr txBox="1"/>
          <p:nvPr/>
        </p:nvSpPr>
        <p:spPr>
          <a:xfrm>
            <a:off x="736334" y="6044764"/>
            <a:ext cx="23558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Job sectors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10878</TotalTime>
  <Words>165</Words>
  <Application>Microsoft Office PowerPoint</Application>
  <PresentationFormat>Widescreen</PresentationFormat>
  <Paragraphs>34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Trebuchet MS</vt:lpstr>
      <vt:lpstr>Gill Sans</vt:lpstr>
      <vt:lpstr>Century Gothic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Brook, T</dc:creator>
  <cp:lastModifiedBy>Mrs L Stansbridge Shaile</cp:lastModifiedBy>
  <cp:revision>3</cp:revision>
  <dcterms:created xsi:type="dcterms:W3CDTF">2015-08-24T18:21:55Z</dcterms:created>
  <dcterms:modified xsi:type="dcterms:W3CDTF">2025-02-25T12:58:58Z</dcterms:modified>
</cp:coreProperties>
</file>