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Gill Sans" panose="020B0604020202020204" charset="0"/>
      <p:regular r:id="rId9"/>
      <p:bold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" roundtripDataSignature="AMtx7mhSDYHkxQW70GFdE/lrY4h38/Qt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customschemas.google.com/relationships/presentationmetadata" Target="metadata"/><Relationship Id="rId5" Type="http://schemas.openxmlformats.org/officeDocument/2006/relationships/font" Target="fonts/font1.fntdata"/><Relationship Id="rId15" Type="http://schemas.openxmlformats.org/officeDocument/2006/relationships/tableStyles" Target="tableStyle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3"/>
          <p:cNvSpPr/>
          <p:nvPr/>
        </p:nvSpPr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sp>
      <p:sp>
        <p:nvSpPr>
          <p:cNvPr id="19" name="Google Shape;19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/>
          <p:nvPr/>
        </p:nvSpPr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sp>
      <p:sp>
        <p:nvSpPr>
          <p:cNvPr id="25" name="Google Shape;25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/>
        </p:nvSpPr>
        <p:spPr>
          <a:xfrm>
            <a:off x="575028" y="860562"/>
            <a:ext cx="10655400" cy="4850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r>
              <a:rPr lang="en-US" sz="4200" b="1" i="0" u="none" strike="noStrike" cap="none" dirty="0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National Apprenticeship Week 2025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lang="en-GB"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>
              <a:buNone/>
            </a:pPr>
            <a:r>
              <a:rPr lang="en-GB" sz="2800" dirty="0"/>
              <a:t>The 18th annual week-long celebration of apprenticeships will be taking place between 10th-16th February 2025.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Aims: Take part in the activities and expand your understanding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dirty="0"/>
          </a:p>
          <a:p>
            <a: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#</a:t>
            </a:r>
            <a:r>
              <a:rPr lang="en-US" sz="2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skillsforlife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46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5"/>
          <p:cNvSpPr/>
          <p:nvPr/>
        </p:nvSpPr>
        <p:spPr>
          <a:xfrm rot="-955749">
            <a:off x="8349343" y="4604657"/>
            <a:ext cx="3614057" cy="914400"/>
          </a:xfrm>
          <a:prstGeom prst="rect">
            <a:avLst/>
          </a:prstGeom>
          <a:solidFill>
            <a:srgbClr val="00B050"/>
          </a:solidFill>
          <a:ln w="25400" cap="flat" cmpd="sng">
            <a:solidFill>
              <a:srgbClr val="42719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Look out for the </a:t>
            </a:r>
            <a:r>
              <a:rPr lang="en-US">
                <a:solidFill>
                  <a:schemeClr val="lt1"/>
                </a:solidFill>
              </a:rPr>
              <a:t>poster in classroom and activities in form time across the week</a:t>
            </a:r>
            <a:endParaRPr/>
          </a:p>
        </p:txBody>
      </p:sp>
      <p:pic>
        <p:nvPicPr>
          <p:cNvPr id="5" name="Picture 2" descr="NATIONAL APPRENTICESHIP WEEK 2025 ...">
            <a:extLst>
              <a:ext uri="{FF2B5EF4-FFF2-40B4-BE49-F238E27FC236}">
                <a16:creationId xmlns:a16="http://schemas.microsoft.com/office/drawing/2014/main" id="{2B62B3C4-50C7-4FB5-8DF9-3261F85A0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/>
          <p:nvPr/>
        </p:nvSpPr>
        <p:spPr>
          <a:xfrm>
            <a:off x="7772400" y="3973286"/>
            <a:ext cx="345077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rgbClr val="000000"/>
                </a:solidFill>
                <a:latin typeface="Federo"/>
                <a:ea typeface="Federo"/>
                <a:cs typeface="Federo"/>
                <a:sym typeface="Federo"/>
              </a:rPr>
              <a:t>Scan the code and test your knowledge 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A6D1D3-76C1-467A-900C-F3D03E82E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097" y="185434"/>
            <a:ext cx="6468477" cy="51785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354613-7776-4F16-B7F8-81832DE16F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204" y="250726"/>
            <a:ext cx="3902699" cy="377904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6552</TotalTime>
  <Words>55</Words>
  <Application>Microsoft Office PowerPoint</Application>
  <PresentationFormat>Widescreen</PresentationFormat>
  <Paragraphs>12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Federo</vt:lpstr>
      <vt:lpstr>Arial</vt:lpstr>
      <vt:lpstr>Gill Sans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7</cp:revision>
  <dcterms:created xsi:type="dcterms:W3CDTF">2015-08-24T18:21:55Z</dcterms:created>
  <dcterms:modified xsi:type="dcterms:W3CDTF">2025-02-11T16:21:31Z</dcterms:modified>
</cp:coreProperties>
</file>