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entury Gothic" panose="020B0502020202020204" pitchFamily="34" charset="0"/>
      <p:regular r:id="rId11"/>
      <p:bold r:id="rId12"/>
      <p:italic r:id="rId13"/>
      <p:boldItalic r:id="rId14"/>
    </p:embeddedFont>
    <p:embeddedFont>
      <p:font typeface="Gill Sans" panose="020B0604020202020204" charset="0"/>
      <p:regular r:id="rId15"/>
      <p:bold r:id="rId16"/>
    </p:embeddedFont>
    <p:embeddedFont>
      <p:font typeface="Trebuchet MS" panose="020B0603020202020204" pitchFamily="3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j6Ix2vE199K60QoIIFEMrW38rbN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3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23" Type="http://schemas.openxmlformats.org/officeDocument/2006/relationships/viewProps" Target="viewProps.xml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f00d31b18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" name="Google Shape;39;gf00d31b18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oogle Shape;12;p4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13" name="Google Shape;13;p4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4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" name="Google Shape;15;p4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4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558800" y="581025"/>
            <a:ext cx="10655300" cy="438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/>
          <p:nvPr/>
        </p:nvSpPr>
        <p:spPr>
          <a:xfrm>
            <a:off x="1485900" y="250350"/>
            <a:ext cx="35830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>
                <a:solidFill>
                  <a:srgbClr val="3A336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Supporting your future success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" name="Google Shape;20;p4"/>
          <p:cNvPicPr preferRelativeResize="0"/>
          <p:nvPr/>
        </p:nvPicPr>
        <p:blipFill rotWithShape="1">
          <a:blip r:embed="rId3">
            <a:alphaModFix/>
          </a:blip>
          <a:srcRect r="16752" b="30436"/>
          <a:stretch/>
        </p:blipFill>
        <p:spPr>
          <a:xfrm>
            <a:off x="1201057" y="73896"/>
            <a:ext cx="294368" cy="424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25244" y="111217"/>
            <a:ext cx="2331319" cy="9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6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2"/>
          <p:cNvSpPr txBox="1"/>
          <p:nvPr/>
        </p:nvSpPr>
        <p:spPr>
          <a:xfrm>
            <a:off x="-1206500" y="5582570"/>
            <a:ext cx="12191999" cy="718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" name="Google Shape;25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73050" y="5291417"/>
            <a:ext cx="1403350" cy="130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2"/>
          <p:cNvSpPr txBox="1">
            <a:spLocks noGrp="1"/>
          </p:cNvSpPr>
          <p:nvPr>
            <p:ph type="title"/>
          </p:nvPr>
        </p:nvSpPr>
        <p:spPr>
          <a:xfrm>
            <a:off x="927100" y="90445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oogle Shape;28;p3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29" name="Google Shape;29;p3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" name="Google Shape;31;p3"/>
          <p:cNvSpPr txBox="1"/>
          <p:nvPr/>
        </p:nvSpPr>
        <p:spPr>
          <a:xfrm>
            <a:off x="280987" y="5897701"/>
            <a:ext cx="5534025" cy="4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3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3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" name="Google Shape;34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3"/>
          <p:cNvSpPr txBox="1"/>
          <p:nvPr/>
        </p:nvSpPr>
        <p:spPr>
          <a:xfrm>
            <a:off x="290512" y="6345837"/>
            <a:ext cx="5534025" cy="3742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“Doing ordinary things extraordinarily well”</a:t>
            </a:r>
            <a:endParaRPr sz="9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"/>
          </p:nvPr>
        </p:nvSpPr>
        <p:spPr>
          <a:xfrm>
            <a:off x="635000" y="698500"/>
            <a:ext cx="10439400" cy="42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8D448F-FCB4-43AC-914B-3099474181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973" y="1203955"/>
            <a:ext cx="10162053" cy="445008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5"/>
          <p:cNvSpPr txBox="1">
            <a:spLocks noGrp="1"/>
          </p:cNvSpPr>
          <p:nvPr>
            <p:ph type="body" idx="1"/>
          </p:nvPr>
        </p:nvSpPr>
        <p:spPr>
          <a:xfrm>
            <a:off x="558800" y="581025"/>
            <a:ext cx="10655300" cy="438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/>
              <a:t>Year 8-</a:t>
            </a:r>
            <a:endParaRPr/>
          </a:p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/>
              <a:t> </a:t>
            </a:r>
            <a:endParaRPr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endParaRPr/>
          </a:p>
        </p:txBody>
      </p:sp>
      <p:sp>
        <p:nvSpPr>
          <p:cNvPr id="48" name="Google Shape;48;p5"/>
          <p:cNvSpPr/>
          <p:nvPr/>
        </p:nvSpPr>
        <p:spPr>
          <a:xfrm>
            <a:off x="3837709" y="780885"/>
            <a:ext cx="6096000" cy="553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During the week complete the following activities and add your findings to </a:t>
            </a:r>
            <a:r>
              <a:rPr lang="en-US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US" b="1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showbie</a:t>
            </a:r>
            <a:r>
              <a:rPr lang="en-US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group National careers Week 2025.</a:t>
            </a:r>
            <a:endParaRPr dirty="0"/>
          </a:p>
        </p:txBody>
      </p:sp>
      <p:sp>
        <p:nvSpPr>
          <p:cNvPr id="49" name="Google Shape;49;p5"/>
          <p:cNvSpPr/>
          <p:nvPr/>
        </p:nvSpPr>
        <p:spPr>
          <a:xfrm>
            <a:off x="225046" y="1534102"/>
            <a:ext cx="8180911" cy="43200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Find the careers section in the school library and jot down one title you are interested in.</a:t>
            </a:r>
            <a:endParaRPr dirty="0"/>
          </a:p>
          <a:p>
            <a:pPr marL="285750" marR="0" lvl="0" indent="-1968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Pick your </a:t>
            </a:r>
            <a:r>
              <a:rPr lang="en-US" sz="14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favourite</a:t>
            </a: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careers quotes</a:t>
            </a:r>
            <a:r>
              <a:rPr lang="en-US" sz="1400" b="1" i="0" u="none" strike="noStrike" cap="none" dirty="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, either from those sent to you or one of your own</a:t>
            </a:r>
            <a:endParaRPr dirty="0"/>
          </a:p>
          <a:p>
            <a:pPr marL="285750" marR="0" lvl="0" indent="-1968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 want to be…… frame </a:t>
            </a:r>
            <a:endParaRPr dirty="0"/>
          </a:p>
          <a:p>
            <a:pPr marL="285750" marR="0" lvl="0" indent="-1968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Home school conversations </a:t>
            </a:r>
            <a:endParaRPr dirty="0"/>
          </a:p>
          <a:p>
            <a:pPr marL="0" marR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Complete the careers family tree </a:t>
            </a:r>
            <a:endParaRPr dirty="0"/>
          </a:p>
          <a:p>
            <a:pPr marL="285750" marR="0" lvl="0" indent="-1968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Think about jobs that come under different sectors- this can be as a class or individually</a:t>
            </a:r>
            <a:endParaRPr dirty="0"/>
          </a:p>
          <a:p>
            <a:pPr marL="285750" marR="0" lvl="0" indent="-1968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Complete the about </a:t>
            </a: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 activity</a:t>
            </a:r>
            <a:endParaRPr dirty="0"/>
          </a:p>
        </p:txBody>
      </p:sp>
      <p:pic>
        <p:nvPicPr>
          <p:cNvPr id="50" name="Google Shape;50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08975" y="3212204"/>
            <a:ext cx="2905125" cy="1571625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5"/>
          <p:cNvSpPr/>
          <p:nvPr/>
        </p:nvSpPr>
        <p:spPr>
          <a:xfrm>
            <a:off x="558800" y="6212276"/>
            <a:ext cx="1364476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Activities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6" descr="Pin by Brent Pack on Family Tree project | Family tree artwork, Family tree  project, Artwork"/>
          <p:cNvPicPr preferRelativeResize="0"/>
          <p:nvPr/>
        </p:nvPicPr>
        <p:blipFill rotWithShape="1">
          <a:blip r:embed="rId3">
            <a:alphaModFix/>
          </a:blip>
          <a:srcRect b="7799"/>
          <a:stretch/>
        </p:blipFill>
        <p:spPr>
          <a:xfrm>
            <a:off x="3604169" y="1415066"/>
            <a:ext cx="4054630" cy="3738351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6"/>
          <p:cNvSpPr/>
          <p:nvPr/>
        </p:nvSpPr>
        <p:spPr>
          <a:xfrm>
            <a:off x="8141405" y="3570359"/>
            <a:ext cx="2265424" cy="226977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6"/>
          <p:cNvSpPr/>
          <p:nvPr/>
        </p:nvSpPr>
        <p:spPr>
          <a:xfrm>
            <a:off x="621153" y="1415066"/>
            <a:ext cx="2320301" cy="236239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7658799" y="1095396"/>
            <a:ext cx="2190495" cy="2272145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7818" y="4552844"/>
            <a:ext cx="3823854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Task: Think of 3 family members,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what do they do as a job? Add 3 facts about their about their job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/>
          <p:nvPr/>
        </p:nvSpPr>
        <p:spPr>
          <a:xfrm>
            <a:off x="498832" y="6066888"/>
            <a:ext cx="310533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Careers family tree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7"/>
          <p:cNvSpPr>
            <a:spLocks noGrp="1"/>
          </p:cNvSpPr>
          <p:nvPr>
            <p:ph type="body" idx="1"/>
          </p:nvPr>
        </p:nvSpPr>
        <p:spPr>
          <a:xfrm>
            <a:off x="683489" y="1013213"/>
            <a:ext cx="2461492" cy="1201425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457200" lvl="0" indent="-3429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US" sz="166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 and social care</a:t>
            </a:r>
            <a:endParaRPr/>
          </a:p>
        </p:txBody>
      </p:sp>
      <p:sp>
        <p:nvSpPr>
          <p:cNvPr id="67" name="Google Shape;67;p7"/>
          <p:cNvSpPr/>
          <p:nvPr/>
        </p:nvSpPr>
        <p:spPr>
          <a:xfrm>
            <a:off x="4291742" y="729504"/>
            <a:ext cx="2364378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Education, Training  and childcare</a:t>
            </a:r>
            <a:endParaRPr/>
          </a:p>
        </p:txBody>
      </p:sp>
      <p:sp>
        <p:nvSpPr>
          <p:cNvPr id="68" name="Google Shape;68;p7"/>
          <p:cNvSpPr/>
          <p:nvPr/>
        </p:nvSpPr>
        <p:spPr>
          <a:xfrm>
            <a:off x="7248698" y="581026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Public Services </a:t>
            </a:r>
            <a:endParaRPr/>
          </a:p>
        </p:txBody>
      </p:sp>
      <p:sp>
        <p:nvSpPr>
          <p:cNvPr id="69" name="Google Shape;69;p7"/>
          <p:cNvSpPr/>
          <p:nvPr/>
        </p:nvSpPr>
        <p:spPr>
          <a:xfrm>
            <a:off x="870857" y="2828107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Retail and customer service  </a:t>
            </a:r>
            <a:endParaRPr/>
          </a:p>
        </p:txBody>
      </p:sp>
      <p:sp>
        <p:nvSpPr>
          <p:cNvPr id="70" name="Google Shape;70;p7"/>
          <p:cNvSpPr/>
          <p:nvPr/>
        </p:nvSpPr>
        <p:spPr>
          <a:xfrm>
            <a:off x="2219498" y="4243414"/>
            <a:ext cx="2316480" cy="1228834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Art, photography and design </a:t>
            </a:r>
            <a:endParaRPr/>
          </a:p>
        </p:txBody>
      </p:sp>
      <p:sp>
        <p:nvSpPr>
          <p:cNvPr id="71" name="Google Shape;71;p7"/>
          <p:cNvSpPr/>
          <p:nvPr/>
        </p:nvSpPr>
        <p:spPr>
          <a:xfrm>
            <a:off x="9505405" y="1957413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Performing arts </a:t>
            </a: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5473931" y="4376454"/>
            <a:ext cx="2233749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Hairdressing and Barbering </a:t>
            </a: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8332915" y="4625835"/>
            <a:ext cx="2394858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FF3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Environment, Animals and plants </a:t>
            </a:r>
            <a:endParaRPr/>
          </a:p>
        </p:txBody>
      </p:sp>
      <p:sp>
        <p:nvSpPr>
          <p:cNvPr id="74" name="Google Shape;74;p7"/>
          <p:cNvSpPr/>
          <p:nvPr/>
        </p:nvSpPr>
        <p:spPr>
          <a:xfrm>
            <a:off x="7231281" y="2699188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CC99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Travel and Tourism </a:t>
            </a:r>
            <a:endParaRPr/>
          </a:p>
        </p:txBody>
      </p:sp>
      <p:sp>
        <p:nvSpPr>
          <p:cNvPr id="75" name="Google Shape;75;p7"/>
          <p:cNvSpPr/>
          <p:nvPr/>
        </p:nvSpPr>
        <p:spPr>
          <a:xfrm>
            <a:off x="3716542" y="2886068"/>
            <a:ext cx="311976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jobs can you think of that come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under these headings?</a:t>
            </a:r>
            <a:endParaRPr/>
          </a:p>
        </p:txBody>
      </p:sp>
      <p:sp>
        <p:nvSpPr>
          <p:cNvPr id="76" name="Google Shape;76;p7"/>
          <p:cNvSpPr txBox="1"/>
          <p:nvPr/>
        </p:nvSpPr>
        <p:spPr>
          <a:xfrm>
            <a:off x="736334" y="6044764"/>
            <a:ext cx="235580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Job sectors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169</Words>
  <Application>Microsoft Office PowerPoint</Application>
  <PresentationFormat>Widescreen</PresentationFormat>
  <Paragraphs>32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Trebuchet MS</vt:lpstr>
      <vt:lpstr>Gill Sans</vt:lpstr>
      <vt:lpstr>Century Gothic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Brook, T</dc:creator>
  <cp:lastModifiedBy>Mrs L Stansbridge Shaile</cp:lastModifiedBy>
  <cp:revision>3</cp:revision>
  <dcterms:created xsi:type="dcterms:W3CDTF">2015-08-24T18:21:55Z</dcterms:created>
  <dcterms:modified xsi:type="dcterms:W3CDTF">2025-02-25T12:31:30Z</dcterms:modified>
</cp:coreProperties>
</file>