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entury Gothic" panose="020B0502020202020204" pitchFamily="34" charset="0"/>
      <p:regular r:id="rId9"/>
      <p:bold r:id="rId10"/>
      <p:italic r:id="rId11"/>
      <p:boldItalic r:id="rId12"/>
    </p:embeddedFont>
    <p:embeddedFont>
      <p:font typeface="Gill Sans" panose="020B0604020202020204" charset="0"/>
      <p:regular r:id="rId13"/>
      <p:bold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5" roundtripDataSignature="AMtx7miLCddi6y7NXrSqe4C9st0Rgb/AV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customschemas.google.com/relationships/presentationmetadata" Target="meta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f00d31b1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" name="Google Shape;39;gf00d31b1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4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4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4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4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4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/>
          <p:nvPr/>
        </p:nvSpPr>
        <p:spPr>
          <a:xfrm>
            <a:off x="1485900" y="250350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3A336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Supporting your future success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3">
            <a:alphaModFix/>
          </a:blip>
          <a:srcRect r="16752" b="30436"/>
          <a:stretch/>
        </p:blipFill>
        <p:spPr>
          <a:xfrm>
            <a:off x="1201057" y="73896"/>
            <a:ext cx="294368" cy="42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5244" y="111217"/>
            <a:ext cx="2331319" cy="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oogle Shape;28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29" name="Google Shape;29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ringpod.com/virtual-work-experience/search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qdos-career-hub.com/qdos-careers-app" TargetMode="External"/><Relationship Id="rId5" Type="http://schemas.openxmlformats.org/officeDocument/2006/relationships/hyperlink" Target="https://wouldyouratherbe.com/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226D82-B125-4FC0-87C6-9902BA8A3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5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Sixth Form </a:t>
            </a:r>
            <a:endParaRPr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 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/>
          </a:p>
        </p:txBody>
      </p:sp>
      <p:sp>
        <p:nvSpPr>
          <p:cNvPr id="48" name="Google Shape;48;p5"/>
          <p:cNvSpPr/>
          <p:nvPr/>
        </p:nvSpPr>
        <p:spPr>
          <a:xfrm>
            <a:off x="3837709" y="780885"/>
            <a:ext cx="6096000" cy="55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During the week complete the following activities and add your findings to 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US" b="1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showbie</a:t>
            </a:r>
            <a:r>
              <a:rPr lang="en-US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group National careers Week 2025.</a:t>
            </a:r>
            <a:endParaRPr/>
          </a:p>
        </p:txBody>
      </p:sp>
      <p:sp>
        <p:nvSpPr>
          <p:cNvPr id="49" name="Google Shape;49;p5"/>
          <p:cNvSpPr/>
          <p:nvPr/>
        </p:nvSpPr>
        <p:spPr>
          <a:xfrm>
            <a:off x="225046" y="1534102"/>
            <a:ext cx="8180911" cy="4042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Pick your </a:t>
            </a:r>
            <a:r>
              <a:rPr lang="en-US" sz="14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favourite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careers quotes, either from those sent to you or one of your own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want to be…… frame 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Home school conversations </a:t>
            </a: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Virtual work experience opportunities-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sng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https://www.springpod.com/virtual-work-experience/search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" name="Google Shape;50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37497" y="1573349"/>
            <a:ext cx="3945064" cy="2854194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5"/>
          <p:cNvSpPr txBox="1"/>
          <p:nvPr/>
        </p:nvSpPr>
        <p:spPr>
          <a:xfrm>
            <a:off x="6208122" y="4500478"/>
            <a:ext cx="74511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Have a look at the following careers apps-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•"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https://www.thewayup.co.uk/the-way-up-game/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https://wouldyouratherbe.com/ 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Qdos – </a:t>
            </a:r>
            <a:r>
              <a:rPr lang="en-US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https://qdos-career-hub.com/qdos-careers-app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5"/>
          <p:cNvSpPr txBox="1"/>
          <p:nvPr/>
        </p:nvSpPr>
        <p:spPr>
          <a:xfrm>
            <a:off x="558800" y="6109714"/>
            <a:ext cx="228138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23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Gill Sans</vt:lpstr>
      <vt:lpstr>Century Gothic</vt:lpstr>
      <vt:lpstr>Calibri</vt:lpstr>
      <vt:lpstr>Arial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3</cp:revision>
  <dcterms:created xsi:type="dcterms:W3CDTF">2015-08-24T18:21:55Z</dcterms:created>
  <dcterms:modified xsi:type="dcterms:W3CDTF">2025-02-25T12:52:18Z</dcterms:modified>
</cp:coreProperties>
</file>