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entury Gothic" panose="020B0502020202020204" pitchFamily="34" charset="0"/>
      <p:regular r:id="rId12"/>
      <p:bold r:id="rId13"/>
      <p:italic r:id="rId14"/>
      <p:boldItalic r:id="rId15"/>
    </p:embeddedFont>
    <p:embeddedFont>
      <p:font typeface="Gill Sans" panose="020B0604020202020204" charset="0"/>
      <p:regular r:id="rId16"/>
      <p:bold r:id="rId17"/>
    </p:embeddedFont>
    <p:embeddedFont>
      <p:font typeface="Trebuchet MS" panose="020B0603020202020204" pitchFamily="34" charset="0"/>
      <p:regular r:id="rId18"/>
      <p:bold r:id="rId19"/>
      <p:italic r:id="rId20"/>
      <p:boldItalic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iTbP7VclQd4xzWah6QzHILKgKEc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font" Target="fonts/font11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4.fntdata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23" Type="http://schemas.openxmlformats.org/officeDocument/2006/relationships/presProps" Target="presProps.xml"/><Relationship Id="rId10" Type="http://schemas.openxmlformats.org/officeDocument/2006/relationships/font" Target="fonts/font3.fntdata"/><Relationship Id="rId19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arkcareers.org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hyperlink" Target="https://qdos-career-hub.com/qdos-careers-app" TargetMode="External"/><Relationship Id="rId4" Type="http://schemas.openxmlformats.org/officeDocument/2006/relationships/hyperlink" Target="https://wouldyouratherb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3173C2B-088D-4E6B-A685-106225C00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Google Shape;47;p5" descr="Pin by Brent Pack on Family Tree project | Family tree artwork, Family tree  project, Artwork"/>
          <p:cNvPicPr preferRelativeResize="0"/>
          <p:nvPr/>
        </p:nvPicPr>
        <p:blipFill rotWithShape="1">
          <a:blip r:embed="rId3">
            <a:alphaModFix/>
          </a:blip>
          <a:srcRect b="7799"/>
          <a:stretch/>
        </p:blipFill>
        <p:spPr>
          <a:xfrm>
            <a:off x="3604169" y="1415066"/>
            <a:ext cx="4054630" cy="3738351"/>
          </a:xfrm>
          <a:prstGeom prst="rect">
            <a:avLst/>
          </a:prstGeom>
          <a:noFill/>
          <a:ln>
            <a:noFill/>
          </a:ln>
        </p:spPr>
      </p:pic>
      <p:sp>
        <p:nvSpPr>
          <p:cNvPr id="48" name="Google Shape;48;p5"/>
          <p:cNvSpPr/>
          <p:nvPr/>
        </p:nvSpPr>
        <p:spPr>
          <a:xfrm>
            <a:off x="8141405" y="3570359"/>
            <a:ext cx="2265424" cy="226977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5"/>
          <p:cNvSpPr/>
          <p:nvPr/>
        </p:nvSpPr>
        <p:spPr>
          <a:xfrm>
            <a:off x="621153" y="1415066"/>
            <a:ext cx="2320301" cy="23623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5"/>
          <p:cNvSpPr/>
          <p:nvPr/>
        </p:nvSpPr>
        <p:spPr>
          <a:xfrm>
            <a:off x="7658799" y="1095396"/>
            <a:ext cx="2190495" cy="227214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5"/>
          <p:cNvSpPr/>
          <p:nvPr/>
        </p:nvSpPr>
        <p:spPr>
          <a:xfrm>
            <a:off x="207818" y="4552844"/>
            <a:ext cx="382385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Task: Think of 3 family members,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do they do as a job? Add 3 facts about their about their job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5"/>
          <p:cNvSpPr/>
          <p:nvPr/>
        </p:nvSpPr>
        <p:spPr>
          <a:xfrm>
            <a:off x="498832" y="6066888"/>
            <a:ext cx="310533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Careers family tree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6"/>
          <p:cNvSpPr>
            <a:spLocks noGrp="1"/>
          </p:cNvSpPr>
          <p:nvPr>
            <p:ph type="body" idx="1"/>
          </p:nvPr>
        </p:nvSpPr>
        <p:spPr>
          <a:xfrm>
            <a:off x="683489" y="1013213"/>
            <a:ext cx="2461492" cy="1201425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457200" lvl="0" indent="-3429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166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social care</a:t>
            </a:r>
            <a:endParaRPr/>
          </a:p>
        </p:txBody>
      </p:sp>
      <p:sp>
        <p:nvSpPr>
          <p:cNvPr id="58" name="Google Shape;58;p6"/>
          <p:cNvSpPr/>
          <p:nvPr/>
        </p:nvSpPr>
        <p:spPr>
          <a:xfrm>
            <a:off x="4291742" y="729504"/>
            <a:ext cx="236437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Education, Training  and childcare</a:t>
            </a:r>
            <a:endParaRPr/>
          </a:p>
        </p:txBody>
      </p:sp>
      <p:sp>
        <p:nvSpPr>
          <p:cNvPr id="59" name="Google Shape;59;p6"/>
          <p:cNvSpPr/>
          <p:nvPr/>
        </p:nvSpPr>
        <p:spPr>
          <a:xfrm>
            <a:off x="7248698" y="581026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 Services </a:t>
            </a:r>
            <a:endParaRPr/>
          </a:p>
        </p:txBody>
      </p:sp>
      <p:sp>
        <p:nvSpPr>
          <p:cNvPr id="60" name="Google Shape;60;p6"/>
          <p:cNvSpPr/>
          <p:nvPr/>
        </p:nvSpPr>
        <p:spPr>
          <a:xfrm>
            <a:off x="870857" y="2828107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Retail and customer service  </a:t>
            </a:r>
            <a:endParaRPr/>
          </a:p>
        </p:txBody>
      </p:sp>
      <p:sp>
        <p:nvSpPr>
          <p:cNvPr id="61" name="Google Shape;61;p6"/>
          <p:cNvSpPr/>
          <p:nvPr/>
        </p:nvSpPr>
        <p:spPr>
          <a:xfrm>
            <a:off x="2219498" y="4243414"/>
            <a:ext cx="2316480" cy="1228834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Art, photography and design </a:t>
            </a:r>
            <a:endParaRPr/>
          </a:p>
        </p:txBody>
      </p:sp>
      <p:sp>
        <p:nvSpPr>
          <p:cNvPr id="62" name="Google Shape;62;p6"/>
          <p:cNvSpPr/>
          <p:nvPr/>
        </p:nvSpPr>
        <p:spPr>
          <a:xfrm>
            <a:off x="9505405" y="1957413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Performing arts </a:t>
            </a:r>
            <a:endParaRPr/>
          </a:p>
        </p:txBody>
      </p:sp>
      <p:sp>
        <p:nvSpPr>
          <p:cNvPr id="63" name="Google Shape;63;p6"/>
          <p:cNvSpPr/>
          <p:nvPr/>
        </p:nvSpPr>
        <p:spPr>
          <a:xfrm>
            <a:off x="5473931" y="4376454"/>
            <a:ext cx="2233749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Hairdressing and Barbering </a:t>
            </a:r>
            <a:endParaRPr/>
          </a:p>
        </p:txBody>
      </p:sp>
      <p:sp>
        <p:nvSpPr>
          <p:cNvPr id="64" name="Google Shape;64;p6"/>
          <p:cNvSpPr/>
          <p:nvPr/>
        </p:nvSpPr>
        <p:spPr>
          <a:xfrm>
            <a:off x="8332915" y="4625835"/>
            <a:ext cx="239485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Environment, Animals and plants </a:t>
            </a:r>
            <a:endParaRPr/>
          </a:p>
        </p:txBody>
      </p:sp>
      <p:sp>
        <p:nvSpPr>
          <p:cNvPr id="65" name="Google Shape;65;p6"/>
          <p:cNvSpPr/>
          <p:nvPr/>
        </p:nvSpPr>
        <p:spPr>
          <a:xfrm>
            <a:off x="7231281" y="2699188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CC99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Travel and Tourism </a:t>
            </a: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716542" y="2886068"/>
            <a:ext cx="31197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jobs can you think of that come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under these headings?</a:t>
            </a:r>
            <a:endParaRPr/>
          </a:p>
        </p:txBody>
      </p:sp>
      <p:sp>
        <p:nvSpPr>
          <p:cNvPr id="67" name="Google Shape;67;p6"/>
          <p:cNvSpPr txBox="1"/>
          <p:nvPr/>
        </p:nvSpPr>
        <p:spPr>
          <a:xfrm>
            <a:off x="736334" y="6044764"/>
            <a:ext cx="23558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Job sectors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7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Year 9 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3837709" y="780885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 and add your findings to 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US" b="1" dirty="0" err="1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showbie</a:t>
            </a:r>
            <a:r>
              <a:rPr lang="en-US" b="1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 group National careers Week 2025.</a:t>
            </a:r>
            <a:endParaRPr dirty="0"/>
          </a:p>
        </p:txBody>
      </p:sp>
      <p:sp>
        <p:nvSpPr>
          <p:cNvPr id="74" name="Google Shape;74;p7"/>
          <p:cNvSpPr/>
          <p:nvPr/>
        </p:nvSpPr>
        <p:spPr>
          <a:xfrm>
            <a:off x="123296" y="1534102"/>
            <a:ext cx="8181000" cy="3638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Find the careers section in the school library and jot down one title you are interested in.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Pick your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favourite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careers quotes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, either from those sent to you or one of your own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want to be…… frame 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Home school conversations 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Think about jobs that come under different sectors- this can be as a class or individually</a:t>
            </a:r>
            <a:endParaRPr dirty="0"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Hope </a:t>
            </a:r>
            <a:r>
              <a:rPr lang="en-US" sz="1400" b="1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assembly </a:t>
            </a:r>
            <a:r>
              <a:rPr lang="en-US" sz="1400" b="1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powerpoint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39711" y="2019552"/>
            <a:ext cx="3197060" cy="2174471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7"/>
          <p:cNvSpPr txBox="1"/>
          <p:nvPr/>
        </p:nvSpPr>
        <p:spPr>
          <a:xfrm>
            <a:off x="665018" y="6109855"/>
            <a:ext cx="252152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endParaRPr sz="16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8"/>
          <p:cNvSpPr txBox="1"/>
          <p:nvPr/>
        </p:nvSpPr>
        <p:spPr>
          <a:xfrm>
            <a:off x="736334" y="6044764"/>
            <a:ext cx="23558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Links/apps</a:t>
            </a:r>
            <a:endParaRPr/>
          </a:p>
        </p:txBody>
      </p:sp>
      <p:sp>
        <p:nvSpPr>
          <p:cNvPr id="82" name="Google Shape;82;p8"/>
          <p:cNvSpPr txBox="1"/>
          <p:nvPr/>
        </p:nvSpPr>
        <p:spPr>
          <a:xfrm>
            <a:off x="2593372" y="2230567"/>
            <a:ext cx="7451173" cy="17851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Have a look at the following careers apps-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Sparkapp - </a:t>
            </a:r>
            <a:r>
              <a:rPr lang="en-US" sz="22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https://www.sparkcareers.org/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https://wouldyouratherbe.com/ 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Char char="•"/>
            </a:pPr>
            <a:r>
              <a:rPr lang="en-US" sz="22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Qdos – </a:t>
            </a:r>
            <a:r>
              <a:rPr lang="en-US" sz="2200" b="1" i="0" u="sng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https://qdos-career-hub.com/qdos-careers-app</a:t>
            </a:r>
            <a:endParaRPr sz="22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3" name="Google Shape;83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645978" y="4230117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198</Words>
  <Application>Microsoft Office PowerPoint</Application>
  <PresentationFormat>Widescreen</PresentationFormat>
  <Paragraphs>36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Trebuchet MS</vt:lpstr>
      <vt:lpstr>Gill Sans</vt:lpstr>
      <vt:lpstr>Century Gothic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2025-02-25T12:36:27Z</dcterms:modified>
</cp:coreProperties>
</file>