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entury Gothic" panose="020B0502020202020204" pitchFamily="34" charset="0"/>
      <p:regular r:id="rId9"/>
      <p:bold r:id="rId10"/>
      <p:italic r:id="rId11"/>
      <p:boldItalic r:id="rId12"/>
    </p:embeddedFont>
    <p:embeddedFont>
      <p:font typeface="Gill Sans" panose="020B0604020202020204" charset="0"/>
      <p:regular r:id="rId13"/>
      <p:bold r:id="rId14"/>
    </p:embeddedFont>
    <p:embeddedFont>
      <p:font typeface="Trebuchet MS" panose="020B0603020202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9" roundtripDataSignature="AMtx7mjT76Rtslw0tz4LhJY1KFIsKnwJ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23" Type="http://schemas.openxmlformats.org/officeDocument/2006/relationships/tableStyles" Target="tableStyles.xml"/><Relationship Id="rId10" Type="http://schemas.openxmlformats.org/officeDocument/2006/relationships/font" Target="fonts/font6.fntdata"/><Relationship Id="rId19" Type="http://customschemas.google.com/relationships/presentationmetadata" Target="meta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qdos-career-hub.com/qdos-careers-app" TargetMode="External"/><Relationship Id="rId4" Type="http://schemas.openxmlformats.org/officeDocument/2006/relationships/hyperlink" Target="https://wouldyouratherb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FCADF7-5A62-439D-9DD6-83B3EAEF60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Year 11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48" name="Google Shape;48;p5"/>
          <p:cNvSpPr/>
          <p:nvPr/>
        </p:nvSpPr>
        <p:spPr>
          <a:xfrm>
            <a:off x="3837709" y="780885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add your findings to </a:t>
            </a:r>
            <a:endParaRPr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/>
          </a:p>
        </p:txBody>
      </p:sp>
      <p:sp>
        <p:nvSpPr>
          <p:cNvPr id="49" name="Google Shape;49;p5"/>
          <p:cNvSpPr/>
          <p:nvPr/>
        </p:nvSpPr>
        <p:spPr>
          <a:xfrm>
            <a:off x="225046" y="1534102"/>
            <a:ext cx="8180911" cy="4144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Pick your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favourite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careers quotes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, either from those sent to you or one of your own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want to be…… frame 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Home school conversations 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hope assembly PowerPoint</a:t>
            </a:r>
            <a:endParaRPr dirty="0"/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b="1" dirty="0"/>
              <a:t>https://www.bbc.co.uk/bitesize/careers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0" name="Google Shape;5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37497" y="1573349"/>
            <a:ext cx="3945064" cy="2854194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5"/>
          <p:cNvSpPr txBox="1"/>
          <p:nvPr/>
        </p:nvSpPr>
        <p:spPr>
          <a:xfrm>
            <a:off x="5336572" y="4500478"/>
            <a:ext cx="7451173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look at the following careers apps-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b="1">
                <a:latin typeface="Calibri"/>
                <a:ea typeface="Calibri"/>
                <a:cs typeface="Calibri"/>
                <a:sym typeface="Calibri"/>
              </a:rPr>
              <a:t>https://www.thewayup.co.uk/the-way-up-game/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https://wouldyouratherbe.com/ 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Qdos – </a:t>
            </a:r>
            <a:r>
              <a:rPr lang="en-US" sz="14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https://qdos-career-hub.com/qdos-careers-app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5"/>
          <p:cNvSpPr txBox="1"/>
          <p:nvPr/>
        </p:nvSpPr>
        <p:spPr>
          <a:xfrm>
            <a:off x="558800" y="6109714"/>
            <a:ext cx="215669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Widescreen</PresentationFormat>
  <Paragraphs>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Trebuchet MS</vt:lpstr>
      <vt:lpstr>Gill Sans</vt:lpstr>
      <vt:lpstr>Century Gothic</vt:lpstr>
      <vt:lpstr>Calibri</vt:lpstr>
      <vt:lpstr>Arial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2025-02-25T12:47:19Z</dcterms:modified>
</cp:coreProperties>
</file>