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72" r:id="rId1"/>
  </p:sldMasterIdLst>
  <p:notesMasterIdLst>
    <p:notesMasterId r:id="rId5"/>
  </p:notesMasterIdLst>
  <p:sldIdLst>
    <p:sldId id="263" r:id="rId2"/>
    <p:sldId id="264" r:id="rId3"/>
    <p:sldId id="265" r:id="rId4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13E84"/>
    <a:srgbClr val="EB5D9B"/>
    <a:srgbClr val="30BCE4"/>
    <a:srgbClr val="EB5E9C"/>
    <a:srgbClr val="FBBF00"/>
    <a:srgbClr val="076F32"/>
    <a:srgbClr val="8CA62B"/>
    <a:srgbClr val="8DA62E"/>
    <a:srgbClr val="2CBCE3"/>
    <a:srgbClr val="EFE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21"/>
    <p:restoredTop sz="94658"/>
  </p:normalViewPr>
  <p:slideViewPr>
    <p:cSldViewPr snapToGrid="0" snapToObjects="1">
      <p:cViewPr varScale="1">
        <p:scale>
          <a:sx n="120" d="100"/>
          <a:sy n="120" d="100"/>
        </p:scale>
        <p:origin x="6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82A95-1E55-469A-A304-430538C34CBB}" type="datetimeFigureOut">
              <a:rPr lang="en-GB" smtClean="0"/>
              <a:t>26/03/2026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4AD5D1-3916-44CA-AF02-97076CA86FA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9008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CABF58-FD21-1C95-4B0C-236C26106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F6E652C-9D73-13BB-E834-FE0D287DC6D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C7E063-7D38-6CB3-808B-0292B3F2FF5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8BAB08-BCFF-2505-4EC3-64E45CEBCB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93750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7006C4-81AE-B920-1ED2-5356D33307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985DAB-5743-E898-0794-8011EA3C5E6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E7F067F-6CD5-C896-4C03-3A77727D74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B3FA67-4D6C-E116-E8A4-3EB6BCE09D6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583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8D8BF9-8F87-85EB-B17F-66388A686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C323C2-669A-FC75-0E75-C8F23DC5B4C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AAD34D-CB6E-E8ED-7809-EDA0E50237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929F3D-23D9-9CCF-D4DF-FA253DE08C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4AD5D1-3916-44CA-AF02-97076CA86FA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7376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6257-F35A-464B-8E05-18A3B2E389FE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E2FA0-3A40-B24E-8C1D-F3D450C60DB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2907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0F6257-F35A-464B-8E05-18A3B2E389FE}" type="datetimeFigureOut">
              <a:rPr lang="en-US" smtClean="0"/>
              <a:t>3/26/2026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E2FA0-3A40-B24E-8C1D-F3D450C60DB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274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9FA3C3-E1F2-969F-DF8F-FD8BF6416D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BEC08B-A2E8-563D-94DD-D0E01119BB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865351"/>
              </p:ext>
            </p:extLst>
          </p:nvPr>
        </p:nvGraphicFramePr>
        <p:xfrm>
          <a:off x="157782" y="1409016"/>
          <a:ext cx="7509010" cy="182930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172735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Singapore Chicken Laksa Curry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Singapore Tofu &amp; Vegetable Laksa Curry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Noodles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Grean beans</a:t>
                      </a:r>
                      <a:endParaRPr lang="en-GB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lt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0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 </a:t>
                      </a:r>
                      <a:endParaRPr lang="en-GB" sz="105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Turkey &amp; pepper Burrito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Mixed bean &amp; vegetable Burrito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Flour tortilla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Corn on the cob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Sour cream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Salsa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Cumberland sausage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Veggie sausage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Caramelised onion 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Creamy mashed potato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Beef bolognese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Tomato &amp; lentil ragu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Penne pasta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Garlic bread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aubergine, peppers &amp; courgette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tenders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Cheese &amp; Onion Turnover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6D24B31-2C34-2AFB-57DD-5238AE81A0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238575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Meatball sub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Cheeseburger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 n sour chicken &amp; rice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Texas BBQ chicken wings &amp; wedges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Hot honey beef &amp; potato bites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CB4ECA52-6459-FDD7-9BD8-A1F78BA0F2C8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5AE3B4B-A51E-0626-999A-23528269E406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A TASTE OF ASIA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3AA6229-D8F5-F455-E608-68E5BD430CB4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MEXICAN MOMENTS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CD1C806-5949-F7F4-BDF2-AE3336AB319D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BRITISH CLASSICS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1011648F-BFCC-C8D5-6643-364F8341EE48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TASTE OF ITALY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A7777C-AF6B-5EED-2816-379029662DE7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57FEF55-3DD3-821D-FCA9-351E77464D13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£2.65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683CFDF-31EC-9E7C-9597-B5FB3AC0FCF5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£2.90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C38D9CB-F104-AAE5-039F-399E46FF91C9}"/>
              </a:ext>
            </a:extLst>
          </p:cNvPr>
          <p:cNvSpPr txBox="1"/>
          <p:nvPr/>
        </p:nvSpPr>
        <p:spPr>
          <a:xfrm>
            <a:off x="349940" y="360776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£3.20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444E16-25E8-C8A2-F9DB-1571454C236D}"/>
              </a:ext>
            </a:extLst>
          </p:cNvPr>
          <p:cNvSpPr txBox="1"/>
          <p:nvPr/>
        </p:nvSpPr>
        <p:spPr>
          <a:xfrm>
            <a:off x="4861832" y="126185"/>
            <a:ext cx="1515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13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April, 4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May,</a:t>
            </a:r>
          </a:p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 1</a:t>
            </a:r>
            <a:r>
              <a:rPr lang="en-US" sz="1050" b="1" i="1" baseline="30000" dirty="0">
                <a:solidFill>
                  <a:srgbClr val="30BCE4"/>
                </a:solidFill>
              </a:rPr>
              <a:t>st &amp; 22nd</a:t>
            </a:r>
            <a:r>
              <a:rPr lang="en-US" sz="1050" b="1" i="1" dirty="0">
                <a:solidFill>
                  <a:srgbClr val="30BCE4"/>
                </a:solidFill>
              </a:rPr>
              <a:t> June,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9E270C8-C7B6-65CF-01E2-9A5B273F08D9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Pizza Mac &amp; Cheese with Garlic Bread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09232FF-9915-0D45-8C12-4E2B3B521F96}"/>
              </a:ext>
            </a:extLst>
          </p:cNvPr>
          <p:cNvSpPr/>
          <p:nvPr/>
        </p:nvSpPr>
        <p:spPr>
          <a:xfrm>
            <a:off x="5285017" y="4188273"/>
            <a:ext cx="2343637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Apple &amp; cinnamon crumble with custard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Caramelised banana upside down 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Summer berry flapjack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  <a:endParaRPr lang="en-GB" sz="900" dirty="0">
              <a:solidFill>
                <a:srgbClr val="EB5D9B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Tiramisu sponge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Double chocolate traybake 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46910E-DAFD-4D6F-D2B4-71BCB8E7E8B9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£1.45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E76F8A6-74E5-E937-15FC-D6904161953B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£2.65</a:t>
            </a:r>
          </a:p>
        </p:txBody>
      </p:sp>
    </p:spTree>
    <p:extLst>
      <p:ext uri="{BB962C8B-B14F-4D97-AF65-F5344CB8AC3E}">
        <p14:creationId xmlns:p14="http://schemas.microsoft.com/office/powerpoint/2010/main" val="1166290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F8603C-6D5F-A7A2-9C7A-842EEBD9A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46EEB6-6D1C-D608-C424-6D233B08F1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379297"/>
              </p:ext>
            </p:extLst>
          </p:nvPr>
        </p:nvGraphicFramePr>
        <p:xfrm>
          <a:off x="168795" y="1490593"/>
          <a:ext cx="7509010" cy="2036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20368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Chicken Katsu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 potato Katsu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Katsu sauce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Steamed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Garlic &amp; soy cabbage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Turkey Ala King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Mushroom &amp; white bean stew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Buttered new potatoes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Roasted courgettes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Honey roasted Gammon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wellington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Skin on roast potatoes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Lebanese Chicken Shawarma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Lebanese Eat Curious Shawarma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Lemon &amp; Herb Tabouleh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Pitta Bread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Mince beef &amp; onion pie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Spring Roll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16C7FC02-CBE9-8947-95A5-B3EB1E0346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1030666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Cheeseburger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Currywurst with Fries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Sweet n sour chicken with rice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chicken wrap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Buffalo chicken wings &amp; wedges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A68A299-C2DC-E739-0AAA-DE0E72D8054A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50B88AA-96ED-5197-998F-E08C7509FEF7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£2.90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366B88E-F5C7-FFDF-83A2-0B14BBCCDE0A}"/>
              </a:ext>
            </a:extLst>
          </p:cNvPr>
          <p:cNvSpPr txBox="1"/>
          <p:nvPr/>
        </p:nvSpPr>
        <p:spPr>
          <a:xfrm>
            <a:off x="349940" y="3607765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£3.20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FD26433-3523-0B0B-97EF-AB3198393311}"/>
              </a:ext>
            </a:extLst>
          </p:cNvPr>
          <p:cNvSpPr txBox="1"/>
          <p:nvPr/>
        </p:nvSpPr>
        <p:spPr>
          <a:xfrm>
            <a:off x="4861832" y="126185"/>
            <a:ext cx="1515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20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April, 11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May,</a:t>
            </a:r>
          </a:p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 8</a:t>
            </a:r>
            <a:r>
              <a:rPr lang="en-US" sz="1050" b="1" i="1" baseline="30000" dirty="0">
                <a:solidFill>
                  <a:srgbClr val="30BCE4"/>
                </a:solidFill>
              </a:rPr>
              <a:t>th &amp; 29th </a:t>
            </a:r>
            <a:r>
              <a:rPr lang="en-US" sz="1050" b="1" i="1" dirty="0">
                <a:solidFill>
                  <a:srgbClr val="30BCE4"/>
                </a:solidFill>
              </a:rPr>
              <a:t> June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0C681BE-8A23-9E5F-80D7-91FED65CF0F9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Chicken Curry Rice Pot, Chilli Sin Carne Rice Pot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Crunchy Cauliflower Mac and Cheese with Garlic Bread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FC6E5C9-9D9D-9234-1476-57E8CF8FD4D3}"/>
              </a:ext>
            </a:extLst>
          </p:cNvPr>
          <p:cNvSpPr/>
          <p:nvPr/>
        </p:nvSpPr>
        <p:spPr>
          <a:xfrm>
            <a:off x="5285017" y="4226745"/>
            <a:ext cx="2343637" cy="170816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Pear flapjack crumble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Lemon drizzle sponge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Sticky toffee pudding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</a:p>
          <a:p>
            <a:pPr algn="ctr"/>
            <a:r>
              <a:rPr lang="en-GB" sz="900" dirty="0"/>
              <a:t>Chocolate brownie</a:t>
            </a: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Cookies &amp; cream sponge 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5F0C64-E014-1C23-89A2-AE0FBDACE6D8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£2.65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141A529-5E61-F213-2836-3D785A11E2DE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£2.65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8DD7020-F83C-1FA2-86ED-400E7DE45929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£2.65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2C1116-8274-1151-8524-5FC61138E67E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A0CC9C-EDDF-7FA5-85B5-1618BDFA7F8A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SUNSHINE FAVOURITES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A7A432B-6F6B-583E-AF88-19B9296814B6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>
                <a:solidFill>
                  <a:srgbClr val="913E84"/>
                </a:solidFill>
              </a:rPr>
              <a:t>CULENRY CLASSICS </a:t>
            </a:r>
            <a:endParaRPr lang="en-GB" sz="850" b="1" dirty="0">
              <a:solidFill>
                <a:srgbClr val="913E84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FE890A0-1408-F341-2638-AB71B00288EB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MOST OF THE ROAST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523622-8B5C-CB89-5AC0-96C6FC2DD31C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TASTE OF </a:t>
            </a:r>
            <a:r>
              <a:rPr lang="en-GB" sz="850" b="1" dirty="0">
                <a:solidFill>
                  <a:srgbClr val="913E84"/>
                </a:solidFill>
              </a:rPr>
              <a:t>MIDDLE EAST</a:t>
            </a:r>
          </a:p>
        </p:txBody>
      </p:sp>
    </p:spTree>
    <p:extLst>
      <p:ext uri="{BB962C8B-B14F-4D97-AF65-F5344CB8AC3E}">
        <p14:creationId xmlns:p14="http://schemas.microsoft.com/office/powerpoint/2010/main" val="2053682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73C52C-9232-A66B-BD39-ABA273D664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4085E86-3930-C2CF-3964-11E0017977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896930"/>
              </p:ext>
            </p:extLst>
          </p:nvPr>
        </p:nvGraphicFramePr>
        <p:xfrm>
          <a:off x="157782" y="1300957"/>
          <a:ext cx="7509010" cy="203688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501802">
                  <a:extLst>
                    <a:ext uri="{9D8B030D-6E8A-4147-A177-3AD203B41FA5}">
                      <a16:colId xmlns:a16="http://schemas.microsoft.com/office/drawing/2014/main" val="2219491278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263824912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84243806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1490439424"/>
                    </a:ext>
                  </a:extLst>
                </a:gridCol>
                <a:gridCol w="1501802">
                  <a:extLst>
                    <a:ext uri="{9D8B030D-6E8A-4147-A177-3AD203B41FA5}">
                      <a16:colId xmlns:a16="http://schemas.microsoft.com/office/drawing/2014/main" val="4258597084"/>
                    </a:ext>
                  </a:extLst>
                </a:gridCol>
              </a:tblGrid>
              <a:tr h="20368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Caribbean chicken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Caribbean squash &amp; sweet potato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Pineapple salsa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Coconut rice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Green beans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Hoi sin pork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Hoi sin Eat curious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Egg noodle &amp; beansprouts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Broccoli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Asian slaw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Lemon garlic &amp; thyme roasted chicken thigh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Stuffed peppers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Gravy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Skin on roast potatoes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Carrots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Beef tacos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tacos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Soft corn tortilla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Soured cream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Pico de Gallo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Corn on the cob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Battered Fish Fillet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Hunters chicken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Crispy Vegetable Samosa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Chips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Peas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05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Baked Beans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05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5944204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F00EA7F9-F536-1A24-1535-8667110612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663826"/>
              </p:ext>
            </p:extLst>
          </p:nvPr>
        </p:nvGraphicFramePr>
        <p:xfrm>
          <a:off x="179613" y="5139416"/>
          <a:ext cx="4474029" cy="1123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50813">
                  <a:extLst>
                    <a:ext uri="{9D8B030D-6E8A-4147-A177-3AD203B41FA5}">
                      <a16:colId xmlns:a16="http://schemas.microsoft.com/office/drawing/2014/main" val="2420446914"/>
                    </a:ext>
                  </a:extLst>
                </a:gridCol>
                <a:gridCol w="937969">
                  <a:extLst>
                    <a:ext uri="{9D8B030D-6E8A-4147-A177-3AD203B41FA5}">
                      <a16:colId xmlns:a16="http://schemas.microsoft.com/office/drawing/2014/main" val="80891071"/>
                    </a:ext>
                  </a:extLst>
                </a:gridCol>
                <a:gridCol w="897269">
                  <a:extLst>
                    <a:ext uri="{9D8B030D-6E8A-4147-A177-3AD203B41FA5}">
                      <a16:colId xmlns:a16="http://schemas.microsoft.com/office/drawing/2014/main" val="393247842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1681936903"/>
                    </a:ext>
                  </a:extLst>
                </a:gridCol>
                <a:gridCol w="873578">
                  <a:extLst>
                    <a:ext uri="{9D8B030D-6E8A-4147-A177-3AD203B41FA5}">
                      <a16:colId xmlns:a16="http://schemas.microsoft.com/office/drawing/2014/main" val="480687640"/>
                    </a:ext>
                  </a:extLst>
                </a:gridCol>
              </a:tblGrid>
              <a:tr h="11236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Jumbo hotdog in brioche bun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b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Spicy chicken burger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BBQ pulled pork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 roll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Marinated chicken wings &amp; wedges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Sausage roll </a:t>
                      </a:r>
                      <a:endParaRPr lang="en-GB" sz="9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34839844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2C926AD0-3299-AD30-F076-344B918E7B64}"/>
              </a:ext>
            </a:extLst>
          </p:cNvPr>
          <p:cNvSpPr txBox="1"/>
          <p:nvPr/>
        </p:nvSpPr>
        <p:spPr>
          <a:xfrm>
            <a:off x="1758530" y="3609799"/>
            <a:ext cx="254317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30BCE4"/>
                </a:solidFill>
              </a:rPr>
              <a:t>Check out what’s on offer today, available for free school meals!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C91EC75-E36A-5ACB-2DE4-B5EAFF19E3F5}"/>
              </a:ext>
            </a:extLst>
          </p:cNvPr>
          <p:cNvSpPr txBox="1"/>
          <p:nvPr/>
        </p:nvSpPr>
        <p:spPr>
          <a:xfrm>
            <a:off x="2598948" y="35711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E9C"/>
                </a:solidFill>
              </a:rPr>
              <a:t>From £2.90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EC86E4-12A9-E5E6-6A22-36C1A942D3FB}"/>
              </a:ext>
            </a:extLst>
          </p:cNvPr>
          <p:cNvSpPr txBox="1"/>
          <p:nvPr/>
        </p:nvSpPr>
        <p:spPr>
          <a:xfrm>
            <a:off x="349940" y="3609799"/>
            <a:ext cx="179614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i="1" dirty="0">
                <a:solidFill>
                  <a:srgbClr val="30BCE4"/>
                </a:solidFill>
              </a:rPr>
              <a:t>Only £3.20</a:t>
            </a:r>
            <a:endParaRPr lang="en-GB" sz="2400" b="1" dirty="0">
              <a:solidFill>
                <a:srgbClr val="30BCE4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4F6BB03-50B0-307F-42C8-4E6001AF5C15}"/>
              </a:ext>
            </a:extLst>
          </p:cNvPr>
          <p:cNvSpPr txBox="1"/>
          <p:nvPr/>
        </p:nvSpPr>
        <p:spPr>
          <a:xfrm>
            <a:off x="4861832" y="126185"/>
            <a:ext cx="15150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050" b="1" i="1" dirty="0">
                <a:solidFill>
                  <a:srgbClr val="30BCE4"/>
                </a:solidFill>
              </a:rPr>
              <a:t>27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April, 18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May, 15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June, 6</a:t>
            </a:r>
            <a:r>
              <a:rPr lang="en-US" sz="1050" b="1" i="1" baseline="30000" dirty="0">
                <a:solidFill>
                  <a:srgbClr val="30BCE4"/>
                </a:solidFill>
              </a:rPr>
              <a:t>th</a:t>
            </a:r>
            <a:r>
              <a:rPr lang="en-US" sz="1050" b="1" i="1" dirty="0">
                <a:solidFill>
                  <a:srgbClr val="30BCE4"/>
                </a:solidFill>
              </a:rPr>
              <a:t> July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E6611C0-D37E-D03A-645B-46C13B8548E5}"/>
              </a:ext>
            </a:extLst>
          </p:cNvPr>
          <p:cNvSpPr/>
          <p:nvPr/>
        </p:nvSpPr>
        <p:spPr>
          <a:xfrm>
            <a:off x="7729496" y="4538484"/>
            <a:ext cx="2204063" cy="201593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750" b="1" dirty="0">
                <a:solidFill>
                  <a:srgbClr val="913E84"/>
                </a:solidFill>
                <a:effectLst/>
              </a:rPr>
              <a:t>MONDAY </a:t>
            </a:r>
            <a:br>
              <a:rPr lang="en-GB" sz="750" b="1" dirty="0">
                <a:solidFill>
                  <a:srgbClr val="A8C757"/>
                </a:solidFill>
                <a:effectLst/>
              </a:rPr>
            </a:b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Panini Bar: Sweet Chilli Chicken, Pizza Melt, and Cheese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750" b="1" dirty="0">
                <a:solidFill>
                  <a:srgbClr val="913E84"/>
                </a:solidFill>
              </a:rPr>
              <a:t>TUESDAY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WEDNESDAY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THURSDAY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750" dirty="0">
                <a:solidFill>
                  <a:schemeClr val="bg1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Bolognaise, Basil Pesto, Macaroni Cheese, Creamy Chicken &amp; Sweetcorn and Spicy Tomato Arrabbiata</a:t>
            </a:r>
            <a:endParaRPr lang="en-GB" sz="750" b="1" dirty="0">
              <a:solidFill>
                <a:srgbClr val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750" b="1" dirty="0">
                <a:solidFill>
                  <a:srgbClr val="913E84"/>
                </a:solidFill>
              </a:rPr>
              <a:t>FRIDAY</a:t>
            </a:r>
            <a:endParaRPr lang="en-GB" sz="750" dirty="0">
              <a:solidFill>
                <a:srgbClr val="913E84"/>
              </a:solidFill>
            </a:endParaRPr>
          </a:p>
          <a:p>
            <a:pPr algn="ctr">
              <a:buNone/>
            </a:pPr>
            <a:r>
              <a:rPr lang="en-GB" sz="750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Mac &amp; Cheese with Crushed Nachos and Salsa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8E53882-9DEA-4F67-DA1C-130CC305A646}"/>
              </a:ext>
            </a:extLst>
          </p:cNvPr>
          <p:cNvSpPr/>
          <p:nvPr/>
        </p:nvSpPr>
        <p:spPr>
          <a:xfrm>
            <a:off x="5285017" y="4188273"/>
            <a:ext cx="2343637" cy="17851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>
              <a:spcAft>
                <a:spcPts val="600"/>
              </a:spcAft>
              <a:buNone/>
            </a:pPr>
            <a:r>
              <a:rPr lang="en-GB" sz="900" b="1" dirty="0">
                <a:solidFill>
                  <a:srgbClr val="EB5D9B"/>
                </a:solidFill>
                <a:effectLst/>
              </a:rPr>
              <a:t>MONDAY </a:t>
            </a:r>
            <a:br>
              <a:rPr lang="en-GB" sz="900" b="1" dirty="0">
                <a:solidFill>
                  <a:srgbClr val="A8C757"/>
                </a:solidFill>
                <a:effectLst/>
              </a:rPr>
            </a:br>
            <a:r>
              <a:rPr lang="en-GB" sz="9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Cherry &amp; coconut flapjack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TUESDAY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Bakewell pudding 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WEDNESDAY  </a:t>
            </a: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Jammie dodger muffins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900" b="1" dirty="0">
                <a:solidFill>
                  <a:srgbClr val="EB5D9B"/>
                </a:solidFill>
              </a:rPr>
              <a:t>THURSDAY</a:t>
            </a:r>
            <a:endParaRPr lang="en-GB" sz="900" dirty="0">
              <a:solidFill>
                <a:srgbClr val="EB5D9B"/>
              </a:solidFill>
            </a:endParaRPr>
          </a:p>
          <a:p>
            <a:pPr algn="ctr">
              <a:spcAft>
                <a:spcPts val="600"/>
              </a:spcAft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Raspberry &amp; white chocolate cake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buNone/>
            </a:pPr>
            <a:r>
              <a:rPr lang="en-GB" sz="900" b="1" dirty="0">
                <a:solidFill>
                  <a:srgbClr val="EB5D9B"/>
                </a:solidFill>
              </a:rPr>
              <a:t>FRIDAY </a:t>
            </a:r>
          </a:p>
          <a:p>
            <a:pPr algn="ctr">
              <a:buNone/>
            </a:pPr>
            <a:r>
              <a:rPr lang="en-GB" sz="9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Biscoff &amp; buttercream cake </a:t>
            </a:r>
            <a:endParaRPr lang="en-GB" sz="9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C443551-D806-0DF6-A437-13EA61522254}"/>
              </a:ext>
            </a:extLst>
          </p:cNvPr>
          <p:cNvSpPr txBox="1"/>
          <p:nvPr/>
        </p:nvSpPr>
        <p:spPr>
          <a:xfrm>
            <a:off x="5669314" y="6017466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£1.45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5BBFEDA-0213-AD46-08FF-0BB0094538DA}"/>
              </a:ext>
            </a:extLst>
          </p:cNvPr>
          <p:cNvSpPr txBox="1"/>
          <p:nvPr/>
        </p:nvSpPr>
        <p:spPr>
          <a:xfrm>
            <a:off x="8026052" y="6513683"/>
            <a:ext cx="15750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913E84"/>
                </a:solidFill>
              </a:rPr>
              <a:t>From £2.65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5D7E00-BB25-8E62-17A4-E361D927DC7A}"/>
              </a:ext>
            </a:extLst>
          </p:cNvPr>
          <p:cNvSpPr txBox="1"/>
          <p:nvPr/>
        </p:nvSpPr>
        <p:spPr>
          <a:xfrm>
            <a:off x="2975882" y="4538484"/>
            <a:ext cx="110626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i="1" dirty="0">
                <a:solidFill>
                  <a:srgbClr val="EB5D9B"/>
                </a:solidFill>
              </a:rPr>
              <a:t>From £2.65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3E34FB-7CDA-CFE1-5A07-00BB6E45F585}"/>
              </a:ext>
            </a:extLst>
          </p:cNvPr>
          <p:cNvSpPr txBox="1"/>
          <p:nvPr/>
        </p:nvSpPr>
        <p:spPr>
          <a:xfrm>
            <a:off x="6248105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CHIP SHOP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612CD2-ABA3-FF3D-4028-CE1DD6C71E51}"/>
              </a:ext>
            </a:extLst>
          </p:cNvPr>
          <p:cNvSpPr txBox="1"/>
          <p:nvPr/>
        </p:nvSpPr>
        <p:spPr>
          <a:xfrm>
            <a:off x="162669" y="959226"/>
            <a:ext cx="1497688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Sunshine favourites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45F4A8-2E9F-9835-9659-FED7E21526B2}"/>
              </a:ext>
            </a:extLst>
          </p:cNvPr>
          <p:cNvSpPr txBox="1"/>
          <p:nvPr/>
        </p:nvSpPr>
        <p:spPr>
          <a:xfrm>
            <a:off x="1801851" y="959226"/>
            <a:ext cx="1228267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ORIENT EXPRESS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8D2E28-F701-E4DF-F838-26AFA6FEB65E}"/>
              </a:ext>
            </a:extLst>
          </p:cNvPr>
          <p:cNvSpPr txBox="1"/>
          <p:nvPr/>
        </p:nvSpPr>
        <p:spPr>
          <a:xfrm>
            <a:off x="3269796" y="959226"/>
            <a:ext cx="1307009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dirty="0">
                <a:solidFill>
                  <a:srgbClr val="913E84"/>
                </a:solidFill>
              </a:rPr>
              <a:t>MOST OF ROAST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98ADF72-0B05-D062-DE0A-C80B939B4948}"/>
              </a:ext>
            </a:extLst>
          </p:cNvPr>
          <p:cNvSpPr txBox="1"/>
          <p:nvPr/>
        </p:nvSpPr>
        <p:spPr>
          <a:xfrm>
            <a:off x="4745808" y="959226"/>
            <a:ext cx="1333295" cy="229037"/>
          </a:xfrm>
          <a:prstGeom prst="rect">
            <a:avLst/>
          </a:prstGeom>
          <a:noFill/>
          <a:ln w="6350">
            <a:noFill/>
            <a:prstDash val="dash"/>
          </a:ln>
        </p:spPr>
        <p:txBody>
          <a:bodyPr wrap="square" rtlCol="0" anchor="ctr"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GB" sz="850" b="1" i="0" dirty="0">
                <a:solidFill>
                  <a:srgbClr val="913E84"/>
                </a:solidFill>
                <a:effectLst/>
              </a:rPr>
              <a:t>M</a:t>
            </a:r>
            <a:r>
              <a:rPr lang="en-GB" sz="850" b="1" dirty="0">
                <a:solidFill>
                  <a:srgbClr val="913E84"/>
                </a:solidFill>
              </a:rPr>
              <a:t>EXICAN MOMENTS</a:t>
            </a:r>
          </a:p>
        </p:txBody>
      </p:sp>
    </p:spTree>
    <p:extLst>
      <p:ext uri="{BB962C8B-B14F-4D97-AF65-F5344CB8AC3E}">
        <p14:creationId xmlns:p14="http://schemas.microsoft.com/office/powerpoint/2010/main" val="4915400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4709</TotalTime>
  <Words>720</Words>
  <Application>Microsoft Office PowerPoint</Application>
  <PresentationFormat>A4 Paper (210x297 mm)</PresentationFormat>
  <Paragraphs>245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Ferris</dc:creator>
  <cp:lastModifiedBy>Richard Challoner School</cp:lastModifiedBy>
  <cp:revision>156</cp:revision>
  <cp:lastPrinted>2026-03-26T13:10:08Z</cp:lastPrinted>
  <dcterms:created xsi:type="dcterms:W3CDTF">2023-09-28T15:12:01Z</dcterms:created>
  <dcterms:modified xsi:type="dcterms:W3CDTF">2026-03-26T13:11:06Z</dcterms:modified>
</cp:coreProperties>
</file>