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Gill Sans" panose="020B0604020202020204" charset="0"/>
      <p:regular r:id="rId15"/>
      <p:bold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iKQsVDguzX9Y6nXK7xrQugHJ2u2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2DC51C-8F5C-4186-8E99-8206AC060B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 txBox="1">
            <a:spLocks noGrp="1"/>
          </p:cNvSpPr>
          <p:nvPr>
            <p:ph type="body" idx="1"/>
          </p:nvPr>
        </p:nvSpPr>
        <p:spPr>
          <a:xfrm>
            <a:off x="392545" y="523252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Year 7 – </a:t>
            </a:r>
            <a:endParaRPr/>
          </a:p>
        </p:txBody>
      </p:sp>
      <p:sp>
        <p:nvSpPr>
          <p:cNvPr id="47" name="Google Shape;47;p5"/>
          <p:cNvSpPr/>
          <p:nvPr/>
        </p:nvSpPr>
        <p:spPr>
          <a:xfrm>
            <a:off x="5720195" y="3434513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</a:t>
            </a:r>
            <a:r>
              <a:rPr lang="en-US" b="1" dirty="0">
                <a:latin typeface="Calibri"/>
                <a:ea typeface="Calibri"/>
                <a:cs typeface="Calibri"/>
                <a:sym typeface="Calibri"/>
              </a:rPr>
              <a:t>add 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your findings to 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 dirty="0"/>
          </a:p>
        </p:txBody>
      </p:sp>
      <p:sp>
        <p:nvSpPr>
          <p:cNvPr id="48" name="Google Shape;48;p5"/>
          <p:cNvSpPr/>
          <p:nvPr/>
        </p:nvSpPr>
        <p:spPr>
          <a:xfrm>
            <a:off x="124691" y="1700863"/>
            <a:ext cx="8180911" cy="4016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Find the careers section in the school library and jot down one title you are interested in.</a:t>
            </a:r>
            <a:endParaRPr/>
          </a:p>
          <a:p>
            <a:pPr marL="285750" marR="0" lvl="0" indent="-1841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Pick your favourite careers quotes, either from those sent to you or one of your own</a:t>
            </a:r>
            <a:endParaRPr/>
          </a:p>
          <a:p>
            <a:pPr marL="285750" marR="0" lvl="0" indent="-1841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want to be…… frame </a:t>
            </a:r>
            <a:endParaRPr/>
          </a:p>
          <a:p>
            <a:pPr marL="285750" marR="0" lvl="0" indent="-1841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Home school conversations 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Complete the careers family tree </a:t>
            </a:r>
            <a:endParaRPr/>
          </a:p>
          <a:p>
            <a:pPr marL="285750" marR="0" lvl="0" indent="-1841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Think about jobs that come under different sectors- this can be as a class or individually </a:t>
            </a:r>
            <a:endParaRPr/>
          </a:p>
        </p:txBody>
      </p:sp>
      <p:pic>
        <p:nvPicPr>
          <p:cNvPr id="49" name="Google Shape;49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68195" y="4243870"/>
            <a:ext cx="1977735" cy="1328114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5"/>
          <p:cNvSpPr/>
          <p:nvPr/>
        </p:nvSpPr>
        <p:spPr>
          <a:xfrm>
            <a:off x="342386" y="6094512"/>
            <a:ext cx="172675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p6" descr="Pin by Brent Pack on Family Tree project | Family tree artwork, Family tree  project, Artwork"/>
          <p:cNvPicPr preferRelativeResize="0"/>
          <p:nvPr/>
        </p:nvPicPr>
        <p:blipFill rotWithShape="1">
          <a:blip r:embed="rId3">
            <a:alphaModFix/>
          </a:blip>
          <a:srcRect b="7799"/>
          <a:stretch/>
        </p:blipFill>
        <p:spPr>
          <a:xfrm>
            <a:off x="3604169" y="1415066"/>
            <a:ext cx="4054630" cy="37383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6"/>
          <p:cNvSpPr/>
          <p:nvPr/>
        </p:nvSpPr>
        <p:spPr>
          <a:xfrm>
            <a:off x="8141405" y="3570359"/>
            <a:ext cx="2265424" cy="226977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621153" y="1415066"/>
            <a:ext cx="2320301" cy="23623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6"/>
          <p:cNvSpPr/>
          <p:nvPr/>
        </p:nvSpPr>
        <p:spPr>
          <a:xfrm>
            <a:off x="7658799" y="1095396"/>
            <a:ext cx="2190495" cy="227214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207818" y="4552844"/>
            <a:ext cx="382385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Task: Think of 3 family members,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do they do as a job? Add 3 facts about their about their job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498832" y="6066888"/>
            <a:ext cx="310533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Careers family tree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>
            <a:spLocks noGrp="1"/>
          </p:cNvSpPr>
          <p:nvPr>
            <p:ph type="body" idx="1"/>
          </p:nvPr>
        </p:nvSpPr>
        <p:spPr>
          <a:xfrm>
            <a:off x="683489" y="1013213"/>
            <a:ext cx="2461492" cy="1201425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457200" lvl="0" indent="-3429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166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social care</a:t>
            </a:r>
            <a:endParaRPr/>
          </a:p>
        </p:txBody>
      </p:sp>
      <p:sp>
        <p:nvSpPr>
          <p:cNvPr id="66" name="Google Shape;66;p7"/>
          <p:cNvSpPr/>
          <p:nvPr/>
        </p:nvSpPr>
        <p:spPr>
          <a:xfrm>
            <a:off x="4291742" y="729504"/>
            <a:ext cx="236437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Education, Training  and childcare</a:t>
            </a:r>
            <a:endParaRPr/>
          </a:p>
        </p:txBody>
      </p:sp>
      <p:sp>
        <p:nvSpPr>
          <p:cNvPr id="67" name="Google Shape;67;p7"/>
          <p:cNvSpPr/>
          <p:nvPr/>
        </p:nvSpPr>
        <p:spPr>
          <a:xfrm>
            <a:off x="7248698" y="581026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 Services </a:t>
            </a:r>
            <a:endParaRPr/>
          </a:p>
        </p:txBody>
      </p:sp>
      <p:sp>
        <p:nvSpPr>
          <p:cNvPr id="68" name="Google Shape;68;p7"/>
          <p:cNvSpPr/>
          <p:nvPr/>
        </p:nvSpPr>
        <p:spPr>
          <a:xfrm>
            <a:off x="870857" y="2828107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Retail and customer service  </a:t>
            </a:r>
            <a:endParaRPr/>
          </a:p>
        </p:txBody>
      </p:sp>
      <p:sp>
        <p:nvSpPr>
          <p:cNvPr id="69" name="Google Shape;69;p7"/>
          <p:cNvSpPr/>
          <p:nvPr/>
        </p:nvSpPr>
        <p:spPr>
          <a:xfrm>
            <a:off x="2219498" y="4243414"/>
            <a:ext cx="2316480" cy="1228834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Art, photography and design </a:t>
            </a:r>
            <a:endParaRPr/>
          </a:p>
        </p:txBody>
      </p:sp>
      <p:sp>
        <p:nvSpPr>
          <p:cNvPr id="70" name="Google Shape;70;p7"/>
          <p:cNvSpPr/>
          <p:nvPr/>
        </p:nvSpPr>
        <p:spPr>
          <a:xfrm>
            <a:off x="9505405" y="1957413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Performing arts </a:t>
            </a:r>
            <a:endParaRPr/>
          </a:p>
        </p:txBody>
      </p:sp>
      <p:sp>
        <p:nvSpPr>
          <p:cNvPr id="71" name="Google Shape;71;p7"/>
          <p:cNvSpPr/>
          <p:nvPr/>
        </p:nvSpPr>
        <p:spPr>
          <a:xfrm>
            <a:off x="5473931" y="4376454"/>
            <a:ext cx="2233749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Hairdressing and Barbering </a:t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8332915" y="4625835"/>
            <a:ext cx="239485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Environment, Animals and plants </a:t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7231281" y="2699188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CC99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Travel and Tourism </a:t>
            </a:r>
            <a:endParaRPr/>
          </a:p>
        </p:txBody>
      </p:sp>
      <p:sp>
        <p:nvSpPr>
          <p:cNvPr id="74" name="Google Shape;74;p7"/>
          <p:cNvSpPr/>
          <p:nvPr/>
        </p:nvSpPr>
        <p:spPr>
          <a:xfrm>
            <a:off x="3716542" y="2886068"/>
            <a:ext cx="31197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jobs can you think of that come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under these headings?</a:t>
            </a:r>
            <a:endParaRPr/>
          </a:p>
        </p:txBody>
      </p:sp>
      <p:sp>
        <p:nvSpPr>
          <p:cNvPr id="75" name="Google Shape;75;p7"/>
          <p:cNvSpPr txBox="1"/>
          <p:nvPr/>
        </p:nvSpPr>
        <p:spPr>
          <a:xfrm>
            <a:off x="736334" y="6044764"/>
            <a:ext cx="23558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Job sectors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10885</TotalTime>
  <Words>164</Words>
  <Application>Microsoft Office PowerPoint</Application>
  <PresentationFormat>Widescreen</PresentationFormat>
  <Paragraphs>29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Century Gothic</vt:lpstr>
      <vt:lpstr>Calibri</vt:lpstr>
      <vt:lpstr>Arial</vt:lpstr>
      <vt:lpstr>Gill Sans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2025-02-24T11:09:22Z</dcterms:modified>
</cp:coreProperties>
</file>