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8"/>
  </p:notesMasterIdLst>
  <p:sldIdLst>
    <p:sldId id="262" r:id="rId2"/>
    <p:sldId id="263" r:id="rId3"/>
    <p:sldId id="278" r:id="rId4"/>
    <p:sldId id="264" r:id="rId5"/>
    <p:sldId id="266" r:id="rId6"/>
    <p:sldId id="268" r:id="rId7"/>
  </p:sldIdLst>
  <p:sldSz cx="9144000" cy="5143500" type="screen16x9"/>
  <p:notesSz cx="6858000" cy="9144000"/>
  <p:embeddedFontLst>
    <p:embeddedFont>
      <p:font typeface="Poppins" panose="020B0604020202020204" charset="0"/>
      <p:regular r:id="rId9"/>
      <p:bold r:id="rId10"/>
      <p:italic r:id="rId11"/>
      <p:boldItalic r:id="rId12"/>
    </p:embeddedFont>
    <p:embeddedFont>
      <p:font typeface="Poppins Medium" panose="020B0604020202020204" charset="0"/>
      <p:regular r:id="rId13"/>
      <p:bold r:id="rId14"/>
      <p:italic r:id="rId15"/>
      <p:boldItalic r:id="rId16"/>
    </p:embeddedFont>
    <p:embeddedFont>
      <p:font typeface="Poppins SemiBold" panose="020B060402020202020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pos="196">
          <p15:clr>
            <a:srgbClr val="9AA0A6"/>
          </p15:clr>
        </p15:guide>
        <p15:guide id="4" pos="5564">
          <p15:clr>
            <a:srgbClr val="9AA0A6"/>
          </p15:clr>
        </p15:guide>
        <p15:guide id="5" orient="horz" pos="144">
          <p15:clr>
            <a:srgbClr val="9AA0A6"/>
          </p15:clr>
        </p15:guide>
        <p15:guide id="6" orient="horz" pos="3096">
          <p15:clr>
            <a:srgbClr val="9AA0A6"/>
          </p15:clr>
        </p15:guide>
        <p15:guide id="7" orient="horz" pos="756">
          <p15:clr>
            <a:srgbClr val="9AA0A6"/>
          </p15:clr>
        </p15:guide>
        <p15:guide id="8" orient="horz" pos="612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/>
    <p:restoredTop sz="94591"/>
  </p:normalViewPr>
  <p:slideViewPr>
    <p:cSldViewPr snapToGrid="0">
      <p:cViewPr varScale="1">
        <p:scale>
          <a:sx n="84" d="100"/>
          <a:sy n="84" d="100"/>
        </p:scale>
        <p:origin x="780" y="64"/>
      </p:cViewPr>
      <p:guideLst>
        <p:guide orient="horz" pos="1620"/>
        <p:guide pos="2880"/>
        <p:guide pos="196"/>
        <p:guide pos="5564"/>
        <p:guide orient="horz" pos="144"/>
        <p:guide orient="horz" pos="3096"/>
        <p:guide orient="horz" pos="756"/>
        <p:guide orient="horz" pos="6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heme" Target="theme/theme1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19537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524eb91bdf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524eb91bdf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6" name="Google Shape;1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bg>
      <p:bgPr>
        <a:solidFill>
          <a:srgbClr val="FFFFFF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5200"/>
              <a:buNone/>
              <a:defRPr sz="5200">
                <a:solidFill>
                  <a:srgbClr val="16254C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 Medium"/>
              <a:buNone/>
              <a:defRPr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800"/>
              <a:buNone/>
              <a:defRPr sz="2800">
                <a:solidFill>
                  <a:srgbClr val="16254C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353124" y="104150"/>
            <a:ext cx="4791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"/>
              <a:buNone/>
              <a:defRPr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ringpod Master" type="tx">
  <p:cSld name="TITLE_AND_BOD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1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 sz="14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351925" y="104150"/>
            <a:ext cx="5511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1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 sz="14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1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 sz="14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 sz="14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3243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50685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rgbClr val="16254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3600"/>
              <a:buFont typeface="Poppins"/>
              <a:buNone/>
              <a:defRPr sz="36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 Medium"/>
              <a:buNone/>
              <a:defRPr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800"/>
              <a:buFont typeface="Poppins Medium"/>
              <a:buNone/>
              <a:defRPr sz="18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●"/>
              <a:defRPr sz="140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○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■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●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○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■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●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Poppins"/>
              <a:buChar char="○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Poppins"/>
              <a:buChar char="■"/>
              <a:defRPr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 Medium"/>
              <a:buNone/>
              <a:defRPr sz="1400">
                <a:solidFill>
                  <a:srgbClr val="16254C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2000"/>
              <a:buFont typeface="Poppins"/>
              <a:buNone/>
              <a:defRPr sz="12000" b="1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 sz="14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54" name="Google Shape;54;p12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2400"/>
              <a:buFont typeface="Poppins SemiBold"/>
              <a:buNone/>
              <a:defRPr sz="2400">
                <a:solidFill>
                  <a:srgbClr val="16254C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●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Char char="○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16254C"/>
              </a:buClr>
              <a:buSzPts val="1400"/>
              <a:buFont typeface="Poppins"/>
              <a:buChar char="■"/>
              <a:defRPr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2" y="104150"/>
            <a:ext cx="415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 algn="r">
              <a:buNone/>
              <a:defRPr sz="100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7552150" y="4532298"/>
            <a:ext cx="1280159" cy="307239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/>
          <p:nvPr/>
        </p:nvSpPr>
        <p:spPr>
          <a:xfrm>
            <a:off x="311700" y="1158425"/>
            <a:ext cx="4260300" cy="108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marR="0" lvl="0" indent="-31750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400"/>
              <a:buFont typeface="Poppins"/>
              <a:buAutoNum type="arabicPeriod"/>
            </a:pPr>
            <a:r>
              <a:rPr lang="en" b="0" i="0" u="none" strike="noStrike" cap="none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Go to </a:t>
            </a:r>
            <a:r>
              <a:rPr lang="en" b="1" i="0" u="sng" strike="noStrike" cap="none">
                <a:solidFill>
                  <a:schemeClr val="hlink"/>
                </a:solidFill>
                <a:latin typeface="Poppins"/>
                <a:ea typeface="Poppins"/>
                <a:cs typeface="Poppins"/>
                <a:sym typeface="Poppins"/>
              </a:rPr>
              <a:t>www.springpod.com</a:t>
            </a:r>
            <a:endParaRPr b="1" i="0" u="none" strike="noStrike" cap="none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16254C"/>
              </a:buClr>
              <a:buSzPts val="1400"/>
              <a:buFont typeface="Poppins"/>
              <a:buAutoNum type="arabicPeriod"/>
            </a:pPr>
            <a:r>
              <a:rPr lang="en" b="0" i="0" u="none" strike="noStrike" cap="none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Click ‘Get Started’ in the top right corner</a:t>
            </a:r>
            <a:endParaRPr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1750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rgbClr val="16254C"/>
              </a:buClr>
              <a:buSzPts val="1400"/>
              <a:buFont typeface="Poppins"/>
              <a:buAutoNum type="arabicPeriod"/>
            </a:pPr>
            <a:r>
              <a:rPr lang="en" i="0" u="none" strike="noStrike" cap="none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Select Student</a:t>
            </a:r>
            <a:endParaRPr i="0" u="none" strike="noStrike" cap="none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4" name="Google Shape;114;p20"/>
          <p:cNvSpPr txBox="1">
            <a:spLocks noGrp="1"/>
          </p:cNvSpPr>
          <p:nvPr>
            <p:ph type="sldNum" idx="12"/>
          </p:nvPr>
        </p:nvSpPr>
        <p:spPr>
          <a:xfrm>
            <a:off x="8351925" y="104150"/>
            <a:ext cx="551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1</a:t>
            </a:fld>
            <a:endParaRPr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15" name="Google Shape;115;p20"/>
          <p:cNvSpPr txBox="1">
            <a:spLocks noGrp="1"/>
          </p:cNvSpPr>
          <p:nvPr>
            <p:ph type="title"/>
          </p:nvPr>
        </p:nvSpPr>
        <p:spPr>
          <a:xfrm>
            <a:off x="311700" y="2926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Create your account</a:t>
            </a:r>
            <a:endParaRPr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16" name="Google Shape;11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3025" y="2660526"/>
            <a:ext cx="3810208" cy="1915099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/>
          <p:nvPr/>
        </p:nvSpPr>
        <p:spPr>
          <a:xfrm>
            <a:off x="3311750" y="2413750"/>
            <a:ext cx="767700" cy="767700"/>
          </a:xfrm>
          <a:prstGeom prst="ellipse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  <a:reflection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18" name="Google Shape;118;p20"/>
          <p:cNvCxnSpPr>
            <a:stCxn id="117" idx="6"/>
            <a:endCxn id="119" idx="1"/>
          </p:cNvCxnSpPr>
          <p:nvPr/>
        </p:nvCxnSpPr>
        <p:spPr>
          <a:xfrm rot="10800000" flipH="1">
            <a:off x="4079450" y="2324200"/>
            <a:ext cx="728700" cy="473400"/>
          </a:xfrm>
          <a:prstGeom prst="curvedConnector3">
            <a:avLst>
              <a:gd name="adj1" fmla="val 50000"/>
            </a:avLst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stealth" w="med" len="med"/>
          </a:ln>
        </p:spPr>
      </p:cxnSp>
      <p:pic>
        <p:nvPicPr>
          <p:cNvPr id="120" name="Google Shape;12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3758" y="756500"/>
            <a:ext cx="4029269" cy="2041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/>
          <p:nvPr/>
        </p:nvSpPr>
        <p:spPr>
          <a:xfrm>
            <a:off x="311700" y="3423525"/>
            <a:ext cx="4267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4. </a:t>
            </a:r>
            <a:r>
              <a:rPr lang="en" sz="1400" b="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Add an email and create a password</a:t>
            </a:r>
            <a:endParaRPr sz="1400" b="1" i="0" u="none" strike="noStrike" cap="none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1"/>
          <p:cNvSpPr txBox="1">
            <a:spLocks noGrp="1"/>
          </p:cNvSpPr>
          <p:nvPr>
            <p:ph type="sldNum" idx="12"/>
          </p:nvPr>
        </p:nvSpPr>
        <p:spPr>
          <a:xfrm>
            <a:off x="8351925" y="104150"/>
            <a:ext cx="551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2</a:t>
            </a:fld>
            <a:endParaRPr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4572000" y="3423525"/>
            <a:ext cx="42672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100"/>
              </a:spcAft>
              <a:buNone/>
            </a:pPr>
            <a:r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5. </a:t>
            </a:r>
            <a:r>
              <a:rPr lang="en" sz="1400" b="0" i="0" u="none" strike="noStrike" cap="none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Complete </a:t>
            </a:r>
            <a:r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‘Personal Details’</a:t>
            </a:r>
            <a:endParaRPr sz="1400" b="1" i="0" u="none" strike="noStrike" cap="none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2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9700" y="1069350"/>
            <a:ext cx="4267200" cy="21291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8900" y="971550"/>
            <a:ext cx="4362297" cy="2221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/>
          <p:nvPr/>
        </p:nvSpPr>
        <p:spPr>
          <a:xfrm>
            <a:off x="311700" y="3423525"/>
            <a:ext cx="4267200" cy="412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6. </a:t>
            </a:r>
            <a:r>
              <a:rPr lang="en" sz="1400" b="0" i="0" u="none" strike="noStrike" cap="none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Confirm your Year Group</a:t>
            </a:r>
            <a:endParaRPr sz="1400" b="1" i="0" u="none" strike="noStrike" cap="none" dirty="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6" name="Google Shape;126;p21"/>
          <p:cNvSpPr txBox="1">
            <a:spLocks noGrp="1"/>
          </p:cNvSpPr>
          <p:nvPr>
            <p:ph type="sldNum" idx="12"/>
          </p:nvPr>
        </p:nvSpPr>
        <p:spPr>
          <a:xfrm>
            <a:off x="8351925" y="104150"/>
            <a:ext cx="551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3</a:t>
            </a:fld>
            <a:endParaRPr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27" name="Google Shape;127;p21"/>
          <p:cNvSpPr txBox="1"/>
          <p:nvPr/>
        </p:nvSpPr>
        <p:spPr>
          <a:xfrm>
            <a:off x="4572000" y="3423525"/>
            <a:ext cx="4267200" cy="438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100"/>
              </a:spcAft>
              <a:buNone/>
            </a:pPr>
            <a:r>
              <a:rPr lang="en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7. </a:t>
            </a:r>
            <a:r>
              <a:rPr lang="en" sz="1400" b="0" i="0" u="none" strike="noStrike" cap="none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Find your School or College</a:t>
            </a:r>
            <a:endParaRPr sz="1400" b="1" i="0" u="none" strike="noStrike" cap="none" dirty="0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" name="Picture 2" descr="Graphical user interface, application">
            <a:extLst>
              <a:ext uri="{FF2B5EF4-FFF2-40B4-BE49-F238E27FC236}">
                <a16:creationId xmlns:a16="http://schemas.microsoft.com/office/drawing/2014/main" id="{BCD36704-7A36-4F95-2270-CBE12368A9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59" y="1022212"/>
            <a:ext cx="4341374" cy="2170687"/>
          </a:xfrm>
          <a:prstGeom prst="rect">
            <a:avLst/>
          </a:prstGeom>
        </p:spPr>
      </p:pic>
      <p:pic>
        <p:nvPicPr>
          <p:cNvPr id="5" name="Picture 4" descr="Graphical user interface, application, Teams">
            <a:extLst>
              <a:ext uri="{FF2B5EF4-FFF2-40B4-BE49-F238E27FC236}">
                <a16:creationId xmlns:a16="http://schemas.microsoft.com/office/drawing/2014/main" id="{7D74E7CE-132B-5905-1641-69409F6AD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3994" y="1022212"/>
            <a:ext cx="4341374" cy="217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387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2"/>
          <p:cNvSpPr txBox="1">
            <a:spLocks noGrp="1"/>
          </p:cNvSpPr>
          <p:nvPr>
            <p:ph type="body" idx="1"/>
          </p:nvPr>
        </p:nvSpPr>
        <p:spPr>
          <a:xfrm>
            <a:off x="223768" y="2951019"/>
            <a:ext cx="3381704" cy="17733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139700" lvl="0" indent="0" algn="l" rtl="0">
              <a:spcBef>
                <a:spcPts val="1600"/>
              </a:spcBef>
              <a:spcAft>
                <a:spcPts val="0"/>
              </a:spcAft>
              <a:buSzPts val="1400"/>
              <a:buNone/>
            </a:pPr>
            <a:r>
              <a:rPr lang="en" dirty="0"/>
              <a:t>8. Complete your background</a:t>
            </a:r>
          </a:p>
          <a:p>
            <a:pPr marL="457200" lvl="0" indent="-317500" algn="l" rtl="0">
              <a:spcBef>
                <a:spcPts val="1600"/>
              </a:spcBef>
              <a:spcAft>
                <a:spcPts val="0"/>
              </a:spcAft>
              <a:buSzPts val="1400"/>
              <a:buChar char="●"/>
            </a:pPr>
            <a:r>
              <a:rPr lang="en" dirty="0"/>
              <a:t>You can prefer not to say</a:t>
            </a:r>
            <a:endParaRPr dirty="0"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3" name="Picture 2" descr="Graphical user interface, application">
            <a:extLst>
              <a:ext uri="{FF2B5EF4-FFF2-40B4-BE49-F238E27FC236}">
                <a16:creationId xmlns:a16="http://schemas.microsoft.com/office/drawing/2014/main" id="{08EC6C6C-E59A-6D4A-E702-D763C624B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768" y="655708"/>
            <a:ext cx="4200497" cy="2101347"/>
          </a:xfrm>
          <a:prstGeom prst="rect">
            <a:avLst/>
          </a:prstGeom>
        </p:spPr>
      </p:pic>
      <p:pic>
        <p:nvPicPr>
          <p:cNvPr id="4" name="Google Shape;143;p23">
            <a:extLst>
              <a:ext uri="{FF2B5EF4-FFF2-40B4-BE49-F238E27FC236}">
                <a16:creationId xmlns:a16="http://schemas.microsoft.com/office/drawing/2014/main" id="{91EF6771-B53D-0FDA-AC34-9B5D6C0ABC90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4567" y="655708"/>
            <a:ext cx="3798997" cy="210134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141;p23">
            <a:extLst>
              <a:ext uri="{FF2B5EF4-FFF2-40B4-BE49-F238E27FC236}">
                <a16:creationId xmlns:a16="http://schemas.microsoft.com/office/drawing/2014/main" id="{8AEB18D7-E5FF-17E9-209F-511CF5058CBF}"/>
              </a:ext>
            </a:extLst>
          </p:cNvPr>
          <p:cNvSpPr txBox="1"/>
          <p:nvPr/>
        </p:nvSpPr>
        <p:spPr>
          <a:xfrm>
            <a:off x="4424265" y="3408685"/>
            <a:ext cx="3100500" cy="1315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9. </a:t>
            </a:r>
            <a:r>
              <a:rPr lang="en" sz="1400" b="0" i="0" u="none" strike="noStrike" cap="none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Check your email for a verification code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400" b="1" i="0" u="none" strike="noStrike" cap="none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Don’t forget to check your spam folder</a:t>
            </a:r>
            <a:endParaRPr sz="1400" b="1" i="0" u="none" strike="noStrike" cap="none" dirty="0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4"/>
          <p:cNvSpPr txBox="1"/>
          <p:nvPr/>
        </p:nvSpPr>
        <p:spPr>
          <a:xfrm>
            <a:off x="349646" y="497750"/>
            <a:ext cx="7346553" cy="641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" sz="1400" i="0" u="none" strike="noStrike" cap="none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10. You can now go to your Dashboard and you will be prompted to complete your profile to personalise your Springpod experience</a:t>
            </a:r>
            <a:endParaRPr sz="1400" i="0" u="none" strike="noStrike" cap="none" dirty="0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24"/>
          <p:cNvSpPr txBox="1">
            <a:spLocks noGrp="1"/>
          </p:cNvSpPr>
          <p:nvPr>
            <p:ph type="sldNum" idx="12"/>
          </p:nvPr>
        </p:nvSpPr>
        <p:spPr>
          <a:xfrm>
            <a:off x="8351925" y="104150"/>
            <a:ext cx="551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5</a:t>
            </a:fld>
            <a:endParaRPr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5" name="Picture 4" descr="Graphical user interface, application">
            <a:extLst>
              <a:ext uri="{FF2B5EF4-FFF2-40B4-BE49-F238E27FC236}">
                <a16:creationId xmlns:a16="http://schemas.microsoft.com/office/drawing/2014/main" id="{4A00F1CA-57C5-3E6E-CF77-E1FCF0A6C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736" y="1220144"/>
            <a:ext cx="3172805" cy="1574750"/>
          </a:xfrm>
          <a:prstGeom prst="rect">
            <a:avLst/>
          </a:prstGeom>
        </p:spPr>
      </p:pic>
      <p:pic>
        <p:nvPicPr>
          <p:cNvPr id="7" name="Picture 6" descr="Graphical user interface, application">
            <a:extLst>
              <a:ext uri="{FF2B5EF4-FFF2-40B4-BE49-F238E27FC236}">
                <a16:creationId xmlns:a16="http://schemas.microsoft.com/office/drawing/2014/main" id="{81CC804F-1B4A-54A5-CD73-861FFCDC93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59" y="3083032"/>
            <a:ext cx="3305577" cy="1645844"/>
          </a:xfrm>
          <a:prstGeom prst="rect">
            <a:avLst/>
          </a:prstGeom>
        </p:spPr>
      </p:pic>
      <p:pic>
        <p:nvPicPr>
          <p:cNvPr id="9" name="Picture 8" descr="Graphical user interface, application, Teams">
            <a:extLst>
              <a:ext uri="{FF2B5EF4-FFF2-40B4-BE49-F238E27FC236}">
                <a16:creationId xmlns:a16="http://schemas.microsoft.com/office/drawing/2014/main" id="{13B2E1C8-2716-DC43-A8D3-B575AC589E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3736" y="3083032"/>
            <a:ext cx="3271160" cy="1645845"/>
          </a:xfrm>
          <a:prstGeom prst="rect">
            <a:avLst/>
          </a:prstGeom>
        </p:spPr>
      </p:pic>
      <p:pic>
        <p:nvPicPr>
          <p:cNvPr id="11" name="Picture 10" descr="Graphical user interface, application">
            <a:extLst>
              <a:ext uri="{FF2B5EF4-FFF2-40B4-BE49-F238E27FC236}">
                <a16:creationId xmlns:a16="http://schemas.microsoft.com/office/drawing/2014/main" id="{50BE4760-1072-4351-A8CB-156D19DBE0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3259" y="1220144"/>
            <a:ext cx="3305577" cy="157383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6"/>
          <p:cNvSpPr txBox="1"/>
          <p:nvPr/>
        </p:nvSpPr>
        <p:spPr>
          <a:xfrm>
            <a:off x="6431100" y="1465052"/>
            <a:ext cx="2401200" cy="2213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" sz="1400" i="0" u="none" strike="noStrike" cap="none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This is your Dashboard which will feature the latest opportunities</a:t>
            </a:r>
            <a:endParaRPr sz="1400" i="0" u="none" strike="noStrike" cap="none" dirty="0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dirty="0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200"/>
              </a:spcBef>
              <a:spcAft>
                <a:spcPts val="100"/>
              </a:spcAft>
              <a:buNone/>
            </a:pPr>
            <a:r>
              <a:rPr lang="en" dirty="0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You can add/edit your profile by clicking on the boxes ‘Education goals’  ‘Career interests’ ‘About me’ ‘Background’</a:t>
            </a:r>
            <a:endParaRPr dirty="0"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3" name="Google Shape;163;p26"/>
          <p:cNvSpPr txBox="1">
            <a:spLocks noGrp="1"/>
          </p:cNvSpPr>
          <p:nvPr>
            <p:ph type="sldNum" idx="12"/>
          </p:nvPr>
        </p:nvSpPr>
        <p:spPr>
          <a:xfrm>
            <a:off x="8351925" y="104150"/>
            <a:ext cx="5511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rgbClr val="16254C"/>
                </a:solidFill>
                <a:latin typeface="Poppins"/>
                <a:ea typeface="Poppins"/>
                <a:cs typeface="Poppins"/>
                <a:sym typeface="Poppins"/>
              </a:rPr>
              <a:t>6</a:t>
            </a:fld>
            <a:endParaRPr>
              <a:solidFill>
                <a:srgbClr val="16254C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5" name="Google Shape;165;p26"/>
          <p:cNvSpPr txBox="1">
            <a:spLocks noGrp="1"/>
          </p:cNvSpPr>
          <p:nvPr>
            <p:ph type="title"/>
          </p:nvPr>
        </p:nvSpPr>
        <p:spPr>
          <a:xfrm>
            <a:off x="311700" y="2926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Welcome to Springpod!</a:t>
            </a:r>
            <a:endParaRPr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" name="Picture 2" descr="Graphical user interface, application">
            <a:extLst>
              <a:ext uri="{FF2B5EF4-FFF2-40B4-BE49-F238E27FC236}">
                <a16:creationId xmlns:a16="http://schemas.microsoft.com/office/drawing/2014/main" id="{7CDA58E8-85D4-4C36-3152-1C31B1B4BA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64" y="1108275"/>
            <a:ext cx="6034354" cy="304116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pringpod Master">
  <a:themeElements>
    <a:clrScheme name="Simple Light">
      <a:dk1>
        <a:srgbClr val="16254C"/>
      </a:dk1>
      <a:lt1>
        <a:srgbClr val="FFFFFF"/>
      </a:lt1>
      <a:dk2>
        <a:srgbClr val="2D3B5E"/>
      </a:dk2>
      <a:lt2>
        <a:srgbClr val="5C6682"/>
      </a:lt2>
      <a:accent1>
        <a:srgbClr val="0BB3B7"/>
      </a:accent1>
      <a:accent2>
        <a:srgbClr val="FAC748"/>
      </a:accent2>
      <a:accent3>
        <a:srgbClr val="49E9BE"/>
      </a:accent3>
      <a:accent4>
        <a:srgbClr val="7F7EFF"/>
      </a:accent4>
      <a:accent5>
        <a:srgbClr val="D81159"/>
      </a:accent5>
      <a:accent6>
        <a:srgbClr val="FE9000"/>
      </a:accent6>
      <a:hlink>
        <a:srgbClr val="0BB3B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</Words>
  <Application>Microsoft Office PowerPoint</Application>
  <PresentationFormat>On-screen Show (16:9)</PresentationFormat>
  <Paragraphs>23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Poppins SemiBold</vt:lpstr>
      <vt:lpstr>Poppins Medium</vt:lpstr>
      <vt:lpstr>Arial</vt:lpstr>
      <vt:lpstr>Poppins</vt:lpstr>
      <vt:lpstr>Springpod Master</vt:lpstr>
      <vt:lpstr>Create your account</vt:lpstr>
      <vt:lpstr>PowerPoint Presentation</vt:lpstr>
      <vt:lpstr>PowerPoint Presentation</vt:lpstr>
      <vt:lpstr>PowerPoint Presentation</vt:lpstr>
      <vt:lpstr>PowerPoint Presentation</vt:lpstr>
      <vt:lpstr>Welcome to Springpod!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Springpod</dc:title>
  <dc:creator>Jo Jones</dc:creator>
  <cp:lastModifiedBy>Mrs L Stansbridge Shaile</cp:lastModifiedBy>
  <cp:revision>9</cp:revision>
  <dcterms:modified xsi:type="dcterms:W3CDTF">2023-02-06T16:12:58Z</dcterms:modified>
</cp:coreProperties>
</file>